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Playfair Display"/>
      <p:regular r:id="rId24"/>
      <p:bold r:id="rId25"/>
      <p:italic r:id="rId26"/>
      <p:boldItalic r:id="rId27"/>
    </p:embeddedFont>
    <p:embeddedFont>
      <p:font typeface="Open Sans"/>
      <p:regular r:id="rId28"/>
      <p:bold r:id="rId29"/>
      <p:italic r:id="rId30"/>
      <p:boldItalic r:id="rId31"/>
    </p:embeddedFont>
    <p:embeddedFont>
      <p:font typeface="Playfair Display Black"/>
      <p:bold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  <p15:guide id="3" pos="531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A35F567-7703-4A99-98FC-A282883D43C2}">
  <a:tblStyle styleId="{BA35F567-7703-4A99-98FC-A282883D43C2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982A628F-3CBB-4ED0-AE42-23946D7F8DC0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5311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PlayfairDisplay-regular.fntdata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PlayfairDisplay-italic.fntdata"/><Relationship Id="rId25" Type="http://schemas.openxmlformats.org/officeDocument/2006/relationships/font" Target="fonts/PlayfairDisplay-bold.fntdata"/><Relationship Id="rId28" Type="http://schemas.openxmlformats.org/officeDocument/2006/relationships/font" Target="fonts/OpenSans-regular.fntdata"/><Relationship Id="rId27" Type="http://schemas.openxmlformats.org/officeDocument/2006/relationships/font" Target="fonts/PlayfairDisplay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-boldItalic.fntdata"/><Relationship Id="rId30" Type="http://schemas.openxmlformats.org/officeDocument/2006/relationships/font" Target="fonts/OpenSans-italic.fntdata"/><Relationship Id="rId11" Type="http://schemas.openxmlformats.org/officeDocument/2006/relationships/slide" Target="slides/slide5.xml"/><Relationship Id="rId33" Type="http://schemas.openxmlformats.org/officeDocument/2006/relationships/font" Target="fonts/PlayfairDisplayBlack-boldItalic.fntdata"/><Relationship Id="rId10" Type="http://schemas.openxmlformats.org/officeDocument/2006/relationships/slide" Target="slides/slide4.xml"/><Relationship Id="rId32" Type="http://schemas.openxmlformats.org/officeDocument/2006/relationships/font" Target="fonts/PlayfairDisplayBlack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2eaa3a22b3c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2eaa3a22b3c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eaa3a22b3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eaa3a22b3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276ba1626a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276ba1626a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1a4bcdb158_0_3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1a4bcdb158_0_3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21a4bcdb158_0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21a4bcdb158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21a6b07edf5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21a6b07edf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1a4bcdb158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1a4bcdb158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21a6b07edf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21a6b07edf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18bf84340c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218bf84340c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18bf84340c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18bf84340c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ea5a247095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2ea5a247095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ea5a247095_3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ea5a247095_3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ea5a247095_3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ea5a247095_3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1a4bcdb158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1a4bcdb158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76ba1626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276ba1626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76ba1626a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76ba1626a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ighest Mountain Ranges in the World by Slidesgo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225" y="656338"/>
            <a:ext cx="4918800" cy="223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400">
                <a:latin typeface="Playfair Display Black"/>
                <a:ea typeface="Playfair Display Black"/>
                <a:cs typeface="Playfair Display Black"/>
                <a:sym typeface="Playfair Display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225" y="2856063"/>
            <a:ext cx="2787900" cy="7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/>
          <p:nvPr>
            <p:ph hasCustomPrompt="1" type="title"/>
          </p:nvPr>
        </p:nvSpPr>
        <p:spPr>
          <a:xfrm>
            <a:off x="5005375" y="1613688"/>
            <a:ext cx="3425400" cy="119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/>
          <p:nvPr>
            <p:ph idx="1" type="subTitle"/>
          </p:nvPr>
        </p:nvSpPr>
        <p:spPr>
          <a:xfrm>
            <a:off x="5005375" y="2738413"/>
            <a:ext cx="3425400" cy="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idx="1" type="subTitle"/>
          </p:nvPr>
        </p:nvSpPr>
        <p:spPr>
          <a:xfrm>
            <a:off x="1600800" y="1392800"/>
            <a:ext cx="29187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idx="2" type="subTitle"/>
          </p:nvPr>
        </p:nvSpPr>
        <p:spPr>
          <a:xfrm>
            <a:off x="1600800" y="1737530"/>
            <a:ext cx="2918700" cy="612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hasCustomPrompt="1" idx="3" type="title"/>
          </p:nvPr>
        </p:nvSpPr>
        <p:spPr>
          <a:xfrm>
            <a:off x="713224" y="1612700"/>
            <a:ext cx="7968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/>
          <p:nvPr>
            <p:ph idx="4" type="subTitle"/>
          </p:nvPr>
        </p:nvSpPr>
        <p:spPr>
          <a:xfrm>
            <a:off x="1600800" y="3453042"/>
            <a:ext cx="29187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5" type="subTitle"/>
          </p:nvPr>
        </p:nvSpPr>
        <p:spPr>
          <a:xfrm>
            <a:off x="1600800" y="3797775"/>
            <a:ext cx="2918700" cy="612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hasCustomPrompt="1" idx="6" type="title"/>
          </p:nvPr>
        </p:nvSpPr>
        <p:spPr>
          <a:xfrm>
            <a:off x="713224" y="3672973"/>
            <a:ext cx="7968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idx="7" type="subTitle"/>
          </p:nvPr>
        </p:nvSpPr>
        <p:spPr>
          <a:xfrm>
            <a:off x="1600800" y="2422917"/>
            <a:ext cx="29187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8" type="subTitle"/>
          </p:nvPr>
        </p:nvSpPr>
        <p:spPr>
          <a:xfrm>
            <a:off x="1600800" y="2767646"/>
            <a:ext cx="2918700" cy="612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hasCustomPrompt="1" idx="9" type="title"/>
          </p:nvPr>
        </p:nvSpPr>
        <p:spPr>
          <a:xfrm>
            <a:off x="713224" y="2642830"/>
            <a:ext cx="7968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3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9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/>
          <p:nvPr>
            <p:ph type="title"/>
          </p:nvPr>
        </p:nvSpPr>
        <p:spPr>
          <a:xfrm>
            <a:off x="3354475" y="3198713"/>
            <a:ext cx="5076300" cy="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25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3354475" y="1296188"/>
            <a:ext cx="5076300" cy="189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28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5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idx="1" type="subTitle"/>
          </p:nvPr>
        </p:nvSpPr>
        <p:spPr>
          <a:xfrm flipH="1">
            <a:off x="5246277" y="3022488"/>
            <a:ext cx="31845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60" name="Google Shape;60;p15"/>
          <p:cNvSpPr txBox="1"/>
          <p:nvPr>
            <p:ph type="title"/>
          </p:nvPr>
        </p:nvSpPr>
        <p:spPr>
          <a:xfrm flipH="1">
            <a:off x="3907077" y="2096388"/>
            <a:ext cx="4523700" cy="9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1" name="Google Shape;61;p15"/>
          <p:cNvSpPr txBox="1"/>
          <p:nvPr>
            <p:ph hasCustomPrompt="1" idx="2" type="title"/>
          </p:nvPr>
        </p:nvSpPr>
        <p:spPr>
          <a:xfrm flipH="1">
            <a:off x="6579477" y="1127400"/>
            <a:ext cx="18513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8900"/>
              <a:buNone/>
              <a:defRPr sz="7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CUSTOM_8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idx="1" type="subTitle"/>
          </p:nvPr>
        </p:nvSpPr>
        <p:spPr>
          <a:xfrm flipH="1">
            <a:off x="2979752" y="3022488"/>
            <a:ext cx="31845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type="title"/>
          </p:nvPr>
        </p:nvSpPr>
        <p:spPr>
          <a:xfrm flipH="1">
            <a:off x="2310152" y="2096388"/>
            <a:ext cx="4523700" cy="9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5" name="Google Shape;65;p16"/>
          <p:cNvSpPr txBox="1"/>
          <p:nvPr>
            <p:ph hasCustomPrompt="1" idx="2" type="title"/>
          </p:nvPr>
        </p:nvSpPr>
        <p:spPr>
          <a:xfrm flipH="1">
            <a:off x="3646352" y="1127400"/>
            <a:ext cx="18513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8900"/>
              <a:buNone/>
              <a:defRPr sz="7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9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idx="1" type="subTitle"/>
          </p:nvPr>
        </p:nvSpPr>
        <p:spPr>
          <a:xfrm flipH="1">
            <a:off x="713225" y="1388072"/>
            <a:ext cx="5074800" cy="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68" name="Google Shape;68;p17"/>
          <p:cNvSpPr txBox="1"/>
          <p:nvPr>
            <p:ph hasCustomPrompt="1" type="title"/>
          </p:nvPr>
        </p:nvSpPr>
        <p:spPr>
          <a:xfrm flipH="1">
            <a:off x="713225" y="671075"/>
            <a:ext cx="50748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5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9" name="Google Shape;69;p17"/>
          <p:cNvSpPr txBox="1"/>
          <p:nvPr>
            <p:ph idx="2" type="subTitle"/>
          </p:nvPr>
        </p:nvSpPr>
        <p:spPr>
          <a:xfrm flipH="1">
            <a:off x="713225" y="2588399"/>
            <a:ext cx="5074800" cy="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70" name="Google Shape;70;p17"/>
          <p:cNvSpPr txBox="1"/>
          <p:nvPr>
            <p:ph hasCustomPrompt="1" idx="3" type="title"/>
          </p:nvPr>
        </p:nvSpPr>
        <p:spPr>
          <a:xfrm flipH="1">
            <a:off x="713225" y="1880770"/>
            <a:ext cx="50748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51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71" name="Google Shape;71;p17"/>
          <p:cNvSpPr txBox="1"/>
          <p:nvPr>
            <p:ph idx="4" type="subTitle"/>
          </p:nvPr>
        </p:nvSpPr>
        <p:spPr>
          <a:xfrm flipH="1">
            <a:off x="713225" y="3788725"/>
            <a:ext cx="5074800" cy="3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sp>
        <p:nvSpPr>
          <p:cNvPr id="72" name="Google Shape;72;p17"/>
          <p:cNvSpPr txBox="1"/>
          <p:nvPr>
            <p:ph hasCustomPrompt="1" idx="5" type="title"/>
          </p:nvPr>
        </p:nvSpPr>
        <p:spPr>
          <a:xfrm flipH="1">
            <a:off x="713225" y="3090464"/>
            <a:ext cx="5074800" cy="71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51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12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" type="subTitle"/>
          </p:nvPr>
        </p:nvSpPr>
        <p:spPr>
          <a:xfrm>
            <a:off x="1202350" y="3359950"/>
            <a:ext cx="2262900" cy="445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2" type="subTitle"/>
          </p:nvPr>
        </p:nvSpPr>
        <p:spPr>
          <a:xfrm>
            <a:off x="1202353" y="3665375"/>
            <a:ext cx="2262900" cy="562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hasCustomPrompt="1" idx="3" type="title"/>
          </p:nvPr>
        </p:nvSpPr>
        <p:spPr>
          <a:xfrm>
            <a:off x="1683440" y="1328588"/>
            <a:ext cx="13008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8"/>
          <p:cNvSpPr txBox="1"/>
          <p:nvPr>
            <p:ph idx="4" type="subTitle"/>
          </p:nvPr>
        </p:nvSpPr>
        <p:spPr>
          <a:xfrm>
            <a:off x="5678750" y="3359950"/>
            <a:ext cx="2262900" cy="4455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5" type="subTitle"/>
          </p:nvPr>
        </p:nvSpPr>
        <p:spPr>
          <a:xfrm>
            <a:off x="5678753" y="3665375"/>
            <a:ext cx="2262900" cy="562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hasCustomPrompt="1" idx="6" type="title"/>
          </p:nvPr>
        </p:nvSpPr>
        <p:spPr>
          <a:xfrm>
            <a:off x="6159762" y="1328588"/>
            <a:ext cx="1300800" cy="5055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2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800"/>
              <a:buNone/>
              <a:defRPr sz="18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1" name="Google Shape;81;p18"/>
          <p:cNvSpPr/>
          <p:nvPr/>
        </p:nvSpPr>
        <p:spPr>
          <a:xfrm>
            <a:off x="7633975" y="2096325"/>
            <a:ext cx="3485770" cy="3096571"/>
          </a:xfrm>
          <a:custGeom>
            <a:rect b="b" l="l" r="r" t="t"/>
            <a:pathLst>
              <a:path extrusionOk="0" h="46020" w="104380">
                <a:moveTo>
                  <a:pt x="104379" y="46019"/>
                </a:moveTo>
                <a:cubicBezTo>
                  <a:pt x="103619" y="45411"/>
                  <a:pt x="102859" y="44773"/>
                  <a:pt x="102069" y="44196"/>
                </a:cubicBezTo>
                <a:cubicBezTo>
                  <a:pt x="100914" y="43314"/>
                  <a:pt x="99607" y="42828"/>
                  <a:pt x="98391" y="42068"/>
                </a:cubicBezTo>
                <a:cubicBezTo>
                  <a:pt x="96324" y="40822"/>
                  <a:pt x="94379" y="39028"/>
                  <a:pt x="92677" y="37326"/>
                </a:cubicBezTo>
                <a:cubicBezTo>
                  <a:pt x="91248" y="35867"/>
                  <a:pt x="89941" y="34317"/>
                  <a:pt x="88543" y="32858"/>
                </a:cubicBezTo>
                <a:cubicBezTo>
                  <a:pt x="87996" y="32311"/>
                  <a:pt x="87358" y="31885"/>
                  <a:pt x="86871" y="31277"/>
                </a:cubicBezTo>
                <a:cubicBezTo>
                  <a:pt x="86020" y="30274"/>
                  <a:pt x="85412" y="29150"/>
                  <a:pt x="84713" y="28086"/>
                </a:cubicBezTo>
                <a:cubicBezTo>
                  <a:pt x="82737" y="25198"/>
                  <a:pt x="79303" y="23101"/>
                  <a:pt x="76537" y="20973"/>
                </a:cubicBezTo>
                <a:cubicBezTo>
                  <a:pt x="74683" y="19575"/>
                  <a:pt x="72920" y="18055"/>
                  <a:pt x="71187" y="16505"/>
                </a:cubicBezTo>
                <a:cubicBezTo>
                  <a:pt x="70062" y="15502"/>
                  <a:pt x="68999" y="14560"/>
                  <a:pt x="67996" y="13526"/>
                </a:cubicBezTo>
                <a:cubicBezTo>
                  <a:pt x="67266" y="12827"/>
                  <a:pt x="66476" y="12280"/>
                  <a:pt x="65746" y="11642"/>
                </a:cubicBezTo>
                <a:cubicBezTo>
                  <a:pt x="63892" y="9940"/>
                  <a:pt x="62068" y="7842"/>
                  <a:pt x="59819" y="6627"/>
                </a:cubicBezTo>
                <a:cubicBezTo>
                  <a:pt x="58786" y="6049"/>
                  <a:pt x="57752" y="5289"/>
                  <a:pt x="56780" y="4651"/>
                </a:cubicBezTo>
                <a:cubicBezTo>
                  <a:pt x="55837" y="4013"/>
                  <a:pt x="55381" y="3283"/>
                  <a:pt x="54621" y="2432"/>
                </a:cubicBezTo>
                <a:cubicBezTo>
                  <a:pt x="54074" y="1824"/>
                  <a:pt x="53406" y="973"/>
                  <a:pt x="52737" y="456"/>
                </a:cubicBezTo>
                <a:cubicBezTo>
                  <a:pt x="52281" y="92"/>
                  <a:pt x="52068" y="152"/>
                  <a:pt x="51369" y="152"/>
                </a:cubicBezTo>
                <a:cubicBezTo>
                  <a:pt x="50700" y="152"/>
                  <a:pt x="49940" y="0"/>
                  <a:pt x="49333" y="456"/>
                </a:cubicBezTo>
                <a:cubicBezTo>
                  <a:pt x="48846" y="851"/>
                  <a:pt x="48421" y="1611"/>
                  <a:pt x="48026" y="2128"/>
                </a:cubicBezTo>
                <a:cubicBezTo>
                  <a:pt x="46719" y="4073"/>
                  <a:pt x="45655" y="6231"/>
                  <a:pt x="43922" y="7903"/>
                </a:cubicBezTo>
                <a:cubicBezTo>
                  <a:pt x="42706" y="9119"/>
                  <a:pt x="41004" y="9970"/>
                  <a:pt x="39606" y="10943"/>
                </a:cubicBezTo>
                <a:cubicBezTo>
                  <a:pt x="37022" y="12736"/>
                  <a:pt x="35685" y="15654"/>
                  <a:pt x="33831" y="18086"/>
                </a:cubicBezTo>
                <a:cubicBezTo>
                  <a:pt x="32585" y="19757"/>
                  <a:pt x="31399" y="21125"/>
                  <a:pt x="29271" y="21277"/>
                </a:cubicBezTo>
                <a:cubicBezTo>
                  <a:pt x="28633" y="21338"/>
                  <a:pt x="27964" y="21216"/>
                  <a:pt x="27326" y="21338"/>
                </a:cubicBezTo>
                <a:cubicBezTo>
                  <a:pt x="24986" y="21703"/>
                  <a:pt x="23527" y="23071"/>
                  <a:pt x="21642" y="24408"/>
                </a:cubicBezTo>
                <a:cubicBezTo>
                  <a:pt x="20426" y="25289"/>
                  <a:pt x="19545" y="26080"/>
                  <a:pt x="18785" y="27417"/>
                </a:cubicBezTo>
                <a:cubicBezTo>
                  <a:pt x="18086" y="28633"/>
                  <a:pt x="17721" y="29697"/>
                  <a:pt x="16688" y="30639"/>
                </a:cubicBezTo>
                <a:cubicBezTo>
                  <a:pt x="15654" y="31612"/>
                  <a:pt x="15107" y="32828"/>
                  <a:pt x="13982" y="33739"/>
                </a:cubicBezTo>
                <a:cubicBezTo>
                  <a:pt x="13283" y="34347"/>
                  <a:pt x="12675" y="35077"/>
                  <a:pt x="11915" y="35685"/>
                </a:cubicBezTo>
                <a:cubicBezTo>
                  <a:pt x="9970" y="37235"/>
                  <a:pt x="7660" y="38299"/>
                  <a:pt x="5624" y="39819"/>
                </a:cubicBezTo>
                <a:cubicBezTo>
                  <a:pt x="4529" y="40670"/>
                  <a:pt x="3131" y="41430"/>
                  <a:pt x="2371" y="42615"/>
                </a:cubicBezTo>
                <a:cubicBezTo>
                  <a:pt x="1794" y="43466"/>
                  <a:pt x="1702" y="44439"/>
                  <a:pt x="912" y="45138"/>
                </a:cubicBezTo>
                <a:cubicBezTo>
                  <a:pt x="578" y="45442"/>
                  <a:pt x="244" y="45655"/>
                  <a:pt x="0" y="45989"/>
                </a:cubicBezTo>
                <a:lnTo>
                  <a:pt x="104379" y="459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8"/>
          <p:cNvSpPr/>
          <p:nvPr/>
        </p:nvSpPr>
        <p:spPr>
          <a:xfrm>
            <a:off x="-710275" y="1626426"/>
            <a:ext cx="2022623" cy="3723708"/>
          </a:xfrm>
          <a:custGeom>
            <a:rect b="b" l="l" r="r" t="t"/>
            <a:pathLst>
              <a:path extrusionOk="0" h="46020" w="104380">
                <a:moveTo>
                  <a:pt x="104379" y="46019"/>
                </a:moveTo>
                <a:cubicBezTo>
                  <a:pt x="103619" y="45411"/>
                  <a:pt x="102859" y="44773"/>
                  <a:pt x="102069" y="44196"/>
                </a:cubicBezTo>
                <a:cubicBezTo>
                  <a:pt x="100914" y="43314"/>
                  <a:pt x="99607" y="42828"/>
                  <a:pt x="98391" y="42068"/>
                </a:cubicBezTo>
                <a:cubicBezTo>
                  <a:pt x="96324" y="40822"/>
                  <a:pt x="94379" y="39028"/>
                  <a:pt x="92677" y="37326"/>
                </a:cubicBezTo>
                <a:cubicBezTo>
                  <a:pt x="91248" y="35867"/>
                  <a:pt x="89941" y="34317"/>
                  <a:pt x="88543" y="32858"/>
                </a:cubicBezTo>
                <a:cubicBezTo>
                  <a:pt x="87996" y="32311"/>
                  <a:pt x="87358" y="31885"/>
                  <a:pt x="86871" y="31277"/>
                </a:cubicBezTo>
                <a:cubicBezTo>
                  <a:pt x="86020" y="30274"/>
                  <a:pt x="85412" y="29150"/>
                  <a:pt x="84713" y="28086"/>
                </a:cubicBezTo>
                <a:cubicBezTo>
                  <a:pt x="82737" y="25198"/>
                  <a:pt x="79303" y="23101"/>
                  <a:pt x="76537" y="20973"/>
                </a:cubicBezTo>
                <a:cubicBezTo>
                  <a:pt x="74683" y="19575"/>
                  <a:pt x="72920" y="18055"/>
                  <a:pt x="71187" y="16505"/>
                </a:cubicBezTo>
                <a:cubicBezTo>
                  <a:pt x="70062" y="15502"/>
                  <a:pt x="68999" y="14560"/>
                  <a:pt x="67996" y="13526"/>
                </a:cubicBezTo>
                <a:cubicBezTo>
                  <a:pt x="67266" y="12827"/>
                  <a:pt x="66476" y="12280"/>
                  <a:pt x="65746" y="11642"/>
                </a:cubicBezTo>
                <a:cubicBezTo>
                  <a:pt x="63892" y="9940"/>
                  <a:pt x="62068" y="7842"/>
                  <a:pt x="59819" y="6627"/>
                </a:cubicBezTo>
                <a:cubicBezTo>
                  <a:pt x="58786" y="6049"/>
                  <a:pt x="57752" y="5289"/>
                  <a:pt x="56780" y="4651"/>
                </a:cubicBezTo>
                <a:cubicBezTo>
                  <a:pt x="55837" y="4013"/>
                  <a:pt x="55381" y="3283"/>
                  <a:pt x="54621" y="2432"/>
                </a:cubicBezTo>
                <a:cubicBezTo>
                  <a:pt x="54074" y="1824"/>
                  <a:pt x="53406" y="973"/>
                  <a:pt x="52737" y="456"/>
                </a:cubicBezTo>
                <a:cubicBezTo>
                  <a:pt x="52281" y="92"/>
                  <a:pt x="52068" y="152"/>
                  <a:pt x="51369" y="152"/>
                </a:cubicBezTo>
                <a:cubicBezTo>
                  <a:pt x="50700" y="152"/>
                  <a:pt x="49940" y="0"/>
                  <a:pt x="49333" y="456"/>
                </a:cubicBezTo>
                <a:cubicBezTo>
                  <a:pt x="48846" y="851"/>
                  <a:pt x="48421" y="1611"/>
                  <a:pt x="48026" y="2128"/>
                </a:cubicBezTo>
                <a:cubicBezTo>
                  <a:pt x="46719" y="4073"/>
                  <a:pt x="45655" y="6231"/>
                  <a:pt x="43922" y="7903"/>
                </a:cubicBezTo>
                <a:cubicBezTo>
                  <a:pt x="42706" y="9119"/>
                  <a:pt x="41004" y="9970"/>
                  <a:pt x="39606" y="10943"/>
                </a:cubicBezTo>
                <a:cubicBezTo>
                  <a:pt x="37022" y="12736"/>
                  <a:pt x="35685" y="15654"/>
                  <a:pt x="33831" y="18086"/>
                </a:cubicBezTo>
                <a:cubicBezTo>
                  <a:pt x="32585" y="19757"/>
                  <a:pt x="31399" y="21125"/>
                  <a:pt x="29271" y="21277"/>
                </a:cubicBezTo>
                <a:cubicBezTo>
                  <a:pt x="28633" y="21338"/>
                  <a:pt x="27964" y="21216"/>
                  <a:pt x="27326" y="21338"/>
                </a:cubicBezTo>
                <a:cubicBezTo>
                  <a:pt x="24986" y="21703"/>
                  <a:pt x="23527" y="23071"/>
                  <a:pt x="21642" y="24408"/>
                </a:cubicBezTo>
                <a:cubicBezTo>
                  <a:pt x="20426" y="25289"/>
                  <a:pt x="19545" y="26080"/>
                  <a:pt x="18785" y="27417"/>
                </a:cubicBezTo>
                <a:cubicBezTo>
                  <a:pt x="18086" y="28633"/>
                  <a:pt x="17721" y="29697"/>
                  <a:pt x="16688" y="30639"/>
                </a:cubicBezTo>
                <a:cubicBezTo>
                  <a:pt x="15654" y="31612"/>
                  <a:pt x="15107" y="32828"/>
                  <a:pt x="13982" y="33739"/>
                </a:cubicBezTo>
                <a:cubicBezTo>
                  <a:pt x="13283" y="34347"/>
                  <a:pt x="12675" y="35077"/>
                  <a:pt x="11915" y="35685"/>
                </a:cubicBezTo>
                <a:cubicBezTo>
                  <a:pt x="9970" y="37235"/>
                  <a:pt x="7660" y="38299"/>
                  <a:pt x="5624" y="39819"/>
                </a:cubicBezTo>
                <a:cubicBezTo>
                  <a:pt x="4529" y="40670"/>
                  <a:pt x="3131" y="41430"/>
                  <a:pt x="2371" y="42615"/>
                </a:cubicBezTo>
                <a:cubicBezTo>
                  <a:pt x="1794" y="43466"/>
                  <a:pt x="1702" y="44439"/>
                  <a:pt x="912" y="45138"/>
                </a:cubicBezTo>
                <a:cubicBezTo>
                  <a:pt x="578" y="45442"/>
                  <a:pt x="244" y="45655"/>
                  <a:pt x="0" y="45989"/>
                </a:cubicBezTo>
                <a:lnTo>
                  <a:pt x="104379" y="459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8"/>
          <p:cNvSpPr/>
          <p:nvPr/>
        </p:nvSpPr>
        <p:spPr>
          <a:xfrm>
            <a:off x="0" y="4328025"/>
            <a:ext cx="9143877" cy="1022096"/>
          </a:xfrm>
          <a:custGeom>
            <a:rect b="b" l="l" r="r" t="t"/>
            <a:pathLst>
              <a:path extrusionOk="0" h="6943" w="124267">
                <a:moveTo>
                  <a:pt x="123421" y="2001"/>
                </a:moveTo>
                <a:lnTo>
                  <a:pt x="123659" y="1025"/>
                </a:lnTo>
                <a:lnTo>
                  <a:pt x="123123" y="1644"/>
                </a:lnTo>
                <a:lnTo>
                  <a:pt x="123052" y="1394"/>
                </a:lnTo>
                <a:lnTo>
                  <a:pt x="122933" y="1668"/>
                </a:lnTo>
                <a:lnTo>
                  <a:pt x="122992" y="1168"/>
                </a:lnTo>
                <a:lnTo>
                  <a:pt x="122635" y="1680"/>
                </a:lnTo>
                <a:lnTo>
                  <a:pt x="122671" y="299"/>
                </a:lnTo>
                <a:lnTo>
                  <a:pt x="121456" y="1442"/>
                </a:lnTo>
                <a:lnTo>
                  <a:pt x="122373" y="418"/>
                </a:lnTo>
                <a:lnTo>
                  <a:pt x="120266" y="1311"/>
                </a:lnTo>
                <a:lnTo>
                  <a:pt x="120325" y="1013"/>
                </a:lnTo>
                <a:lnTo>
                  <a:pt x="119908" y="1192"/>
                </a:lnTo>
                <a:lnTo>
                  <a:pt x="120563" y="239"/>
                </a:lnTo>
                <a:lnTo>
                  <a:pt x="119123" y="1322"/>
                </a:lnTo>
                <a:lnTo>
                  <a:pt x="118801" y="596"/>
                </a:lnTo>
                <a:lnTo>
                  <a:pt x="118623" y="977"/>
                </a:lnTo>
                <a:lnTo>
                  <a:pt x="118527" y="811"/>
                </a:lnTo>
                <a:lnTo>
                  <a:pt x="118599" y="1132"/>
                </a:lnTo>
                <a:lnTo>
                  <a:pt x="117634" y="1"/>
                </a:lnTo>
                <a:lnTo>
                  <a:pt x="117456" y="1632"/>
                </a:lnTo>
                <a:lnTo>
                  <a:pt x="117372" y="1346"/>
                </a:lnTo>
                <a:lnTo>
                  <a:pt x="117194" y="1644"/>
                </a:lnTo>
                <a:lnTo>
                  <a:pt x="117515" y="953"/>
                </a:lnTo>
                <a:lnTo>
                  <a:pt x="116348" y="2037"/>
                </a:lnTo>
                <a:lnTo>
                  <a:pt x="117015" y="715"/>
                </a:lnTo>
                <a:lnTo>
                  <a:pt x="115646" y="2275"/>
                </a:lnTo>
                <a:lnTo>
                  <a:pt x="115408" y="1430"/>
                </a:lnTo>
                <a:lnTo>
                  <a:pt x="115205" y="1930"/>
                </a:lnTo>
                <a:lnTo>
                  <a:pt x="115158" y="1870"/>
                </a:lnTo>
                <a:lnTo>
                  <a:pt x="115074" y="1620"/>
                </a:lnTo>
                <a:lnTo>
                  <a:pt x="115086" y="1799"/>
                </a:lnTo>
                <a:lnTo>
                  <a:pt x="115015" y="1703"/>
                </a:lnTo>
                <a:lnTo>
                  <a:pt x="115098" y="2049"/>
                </a:lnTo>
                <a:lnTo>
                  <a:pt x="115110" y="2156"/>
                </a:lnTo>
                <a:lnTo>
                  <a:pt x="114443" y="1430"/>
                </a:lnTo>
                <a:lnTo>
                  <a:pt x="114432" y="1251"/>
                </a:lnTo>
                <a:lnTo>
                  <a:pt x="114372" y="1334"/>
                </a:lnTo>
                <a:lnTo>
                  <a:pt x="114205" y="1168"/>
                </a:lnTo>
                <a:lnTo>
                  <a:pt x="114241" y="1513"/>
                </a:lnTo>
                <a:lnTo>
                  <a:pt x="113943" y="1930"/>
                </a:lnTo>
                <a:lnTo>
                  <a:pt x="113836" y="1763"/>
                </a:lnTo>
                <a:lnTo>
                  <a:pt x="113431" y="2596"/>
                </a:lnTo>
                <a:lnTo>
                  <a:pt x="113265" y="2835"/>
                </a:lnTo>
                <a:lnTo>
                  <a:pt x="113122" y="2001"/>
                </a:lnTo>
                <a:lnTo>
                  <a:pt x="113050" y="2084"/>
                </a:lnTo>
                <a:lnTo>
                  <a:pt x="113003" y="1703"/>
                </a:lnTo>
                <a:lnTo>
                  <a:pt x="113181" y="1465"/>
                </a:lnTo>
                <a:lnTo>
                  <a:pt x="112991" y="1620"/>
                </a:lnTo>
                <a:lnTo>
                  <a:pt x="112967" y="1394"/>
                </a:lnTo>
                <a:lnTo>
                  <a:pt x="112824" y="1751"/>
                </a:lnTo>
                <a:lnTo>
                  <a:pt x="112253" y="2215"/>
                </a:lnTo>
                <a:lnTo>
                  <a:pt x="111526" y="1144"/>
                </a:lnTo>
                <a:lnTo>
                  <a:pt x="111955" y="2465"/>
                </a:lnTo>
                <a:lnTo>
                  <a:pt x="111919" y="2501"/>
                </a:lnTo>
                <a:lnTo>
                  <a:pt x="111407" y="1942"/>
                </a:lnTo>
                <a:lnTo>
                  <a:pt x="111407" y="1930"/>
                </a:lnTo>
                <a:lnTo>
                  <a:pt x="111407" y="1930"/>
                </a:lnTo>
                <a:lnTo>
                  <a:pt x="111122" y="1632"/>
                </a:lnTo>
                <a:lnTo>
                  <a:pt x="111276" y="2001"/>
                </a:lnTo>
                <a:lnTo>
                  <a:pt x="110622" y="2358"/>
                </a:lnTo>
                <a:lnTo>
                  <a:pt x="110610" y="2620"/>
                </a:lnTo>
                <a:lnTo>
                  <a:pt x="110479" y="2573"/>
                </a:lnTo>
                <a:lnTo>
                  <a:pt x="110252" y="2025"/>
                </a:lnTo>
                <a:lnTo>
                  <a:pt x="110288" y="2513"/>
                </a:lnTo>
                <a:lnTo>
                  <a:pt x="107824" y="1644"/>
                </a:lnTo>
                <a:lnTo>
                  <a:pt x="108526" y="2692"/>
                </a:lnTo>
                <a:lnTo>
                  <a:pt x="107835" y="2001"/>
                </a:lnTo>
                <a:lnTo>
                  <a:pt x="108002" y="2823"/>
                </a:lnTo>
                <a:lnTo>
                  <a:pt x="107585" y="2096"/>
                </a:lnTo>
                <a:lnTo>
                  <a:pt x="107574" y="2918"/>
                </a:lnTo>
                <a:lnTo>
                  <a:pt x="107574" y="1192"/>
                </a:lnTo>
                <a:lnTo>
                  <a:pt x="106633" y="2763"/>
                </a:lnTo>
                <a:lnTo>
                  <a:pt x="106407" y="2299"/>
                </a:lnTo>
                <a:lnTo>
                  <a:pt x="106157" y="2918"/>
                </a:lnTo>
                <a:lnTo>
                  <a:pt x="105978" y="2751"/>
                </a:lnTo>
                <a:lnTo>
                  <a:pt x="105823" y="3073"/>
                </a:lnTo>
                <a:lnTo>
                  <a:pt x="104276" y="2037"/>
                </a:lnTo>
                <a:lnTo>
                  <a:pt x="105026" y="3216"/>
                </a:lnTo>
                <a:lnTo>
                  <a:pt x="103525" y="2632"/>
                </a:lnTo>
                <a:lnTo>
                  <a:pt x="104192" y="3370"/>
                </a:lnTo>
                <a:lnTo>
                  <a:pt x="103525" y="3001"/>
                </a:lnTo>
                <a:lnTo>
                  <a:pt x="103680" y="3525"/>
                </a:lnTo>
                <a:lnTo>
                  <a:pt x="102513" y="2442"/>
                </a:lnTo>
                <a:lnTo>
                  <a:pt x="102109" y="3835"/>
                </a:lnTo>
                <a:lnTo>
                  <a:pt x="102049" y="3835"/>
                </a:lnTo>
                <a:lnTo>
                  <a:pt x="101597" y="3120"/>
                </a:lnTo>
                <a:lnTo>
                  <a:pt x="101287" y="3882"/>
                </a:lnTo>
                <a:lnTo>
                  <a:pt x="101216" y="3882"/>
                </a:lnTo>
                <a:lnTo>
                  <a:pt x="101037" y="2930"/>
                </a:lnTo>
                <a:lnTo>
                  <a:pt x="100739" y="3644"/>
                </a:lnTo>
                <a:lnTo>
                  <a:pt x="100632" y="3180"/>
                </a:lnTo>
                <a:lnTo>
                  <a:pt x="100275" y="3287"/>
                </a:lnTo>
                <a:lnTo>
                  <a:pt x="100037" y="3037"/>
                </a:lnTo>
                <a:lnTo>
                  <a:pt x="99811" y="1965"/>
                </a:lnTo>
                <a:lnTo>
                  <a:pt x="99025" y="3347"/>
                </a:lnTo>
                <a:lnTo>
                  <a:pt x="97227" y="2001"/>
                </a:lnTo>
                <a:lnTo>
                  <a:pt x="98025" y="3216"/>
                </a:lnTo>
                <a:lnTo>
                  <a:pt x="96977" y="2585"/>
                </a:lnTo>
                <a:lnTo>
                  <a:pt x="97584" y="3311"/>
                </a:lnTo>
                <a:lnTo>
                  <a:pt x="97001" y="3001"/>
                </a:lnTo>
                <a:lnTo>
                  <a:pt x="97072" y="3156"/>
                </a:lnTo>
                <a:lnTo>
                  <a:pt x="94929" y="2858"/>
                </a:lnTo>
                <a:lnTo>
                  <a:pt x="96382" y="3454"/>
                </a:lnTo>
                <a:lnTo>
                  <a:pt x="95096" y="3418"/>
                </a:lnTo>
                <a:lnTo>
                  <a:pt x="95334" y="3049"/>
                </a:lnTo>
                <a:lnTo>
                  <a:pt x="94870" y="3406"/>
                </a:lnTo>
                <a:lnTo>
                  <a:pt x="94798" y="3406"/>
                </a:lnTo>
                <a:lnTo>
                  <a:pt x="94215" y="3120"/>
                </a:lnTo>
                <a:lnTo>
                  <a:pt x="94441" y="3728"/>
                </a:lnTo>
                <a:lnTo>
                  <a:pt x="94358" y="3811"/>
                </a:lnTo>
                <a:lnTo>
                  <a:pt x="93846" y="3168"/>
                </a:lnTo>
                <a:lnTo>
                  <a:pt x="94060" y="3775"/>
                </a:lnTo>
                <a:lnTo>
                  <a:pt x="93608" y="3120"/>
                </a:lnTo>
                <a:lnTo>
                  <a:pt x="93643" y="3573"/>
                </a:lnTo>
                <a:lnTo>
                  <a:pt x="93357" y="3061"/>
                </a:lnTo>
                <a:lnTo>
                  <a:pt x="93191" y="3894"/>
                </a:lnTo>
                <a:lnTo>
                  <a:pt x="93000" y="4085"/>
                </a:lnTo>
                <a:lnTo>
                  <a:pt x="92726" y="4013"/>
                </a:lnTo>
                <a:lnTo>
                  <a:pt x="92655" y="4359"/>
                </a:lnTo>
                <a:lnTo>
                  <a:pt x="92417" y="3823"/>
                </a:lnTo>
                <a:lnTo>
                  <a:pt x="92310" y="4418"/>
                </a:lnTo>
                <a:lnTo>
                  <a:pt x="92191" y="4430"/>
                </a:lnTo>
                <a:lnTo>
                  <a:pt x="92012" y="3989"/>
                </a:lnTo>
                <a:lnTo>
                  <a:pt x="91714" y="4442"/>
                </a:lnTo>
                <a:lnTo>
                  <a:pt x="91619" y="4466"/>
                </a:lnTo>
                <a:lnTo>
                  <a:pt x="91322" y="3466"/>
                </a:lnTo>
                <a:lnTo>
                  <a:pt x="90452" y="4323"/>
                </a:lnTo>
                <a:lnTo>
                  <a:pt x="90571" y="3930"/>
                </a:lnTo>
                <a:lnTo>
                  <a:pt x="90083" y="4204"/>
                </a:lnTo>
                <a:lnTo>
                  <a:pt x="90571" y="3644"/>
                </a:lnTo>
                <a:lnTo>
                  <a:pt x="89476" y="4109"/>
                </a:lnTo>
                <a:lnTo>
                  <a:pt x="90024" y="3216"/>
                </a:lnTo>
                <a:lnTo>
                  <a:pt x="88881" y="4013"/>
                </a:lnTo>
                <a:lnTo>
                  <a:pt x="88774" y="3763"/>
                </a:lnTo>
                <a:lnTo>
                  <a:pt x="88643" y="3894"/>
                </a:lnTo>
                <a:lnTo>
                  <a:pt x="88452" y="3430"/>
                </a:lnTo>
                <a:lnTo>
                  <a:pt x="88297" y="3787"/>
                </a:lnTo>
                <a:lnTo>
                  <a:pt x="87607" y="2632"/>
                </a:lnTo>
                <a:lnTo>
                  <a:pt x="87607" y="3930"/>
                </a:lnTo>
                <a:lnTo>
                  <a:pt x="87595" y="3299"/>
                </a:lnTo>
                <a:lnTo>
                  <a:pt x="87297" y="3870"/>
                </a:lnTo>
                <a:lnTo>
                  <a:pt x="87416" y="3239"/>
                </a:lnTo>
                <a:lnTo>
                  <a:pt x="86928" y="3775"/>
                </a:lnTo>
                <a:lnTo>
                  <a:pt x="87428" y="2977"/>
                </a:lnTo>
                <a:lnTo>
                  <a:pt x="85345" y="3775"/>
                </a:lnTo>
                <a:lnTo>
                  <a:pt x="85333" y="3632"/>
                </a:lnTo>
                <a:lnTo>
                  <a:pt x="85178" y="3847"/>
                </a:lnTo>
                <a:lnTo>
                  <a:pt x="84928" y="3942"/>
                </a:lnTo>
                <a:lnTo>
                  <a:pt x="84964" y="3525"/>
                </a:lnTo>
                <a:lnTo>
                  <a:pt x="84809" y="3716"/>
                </a:lnTo>
                <a:lnTo>
                  <a:pt x="85071" y="3037"/>
                </a:lnTo>
                <a:lnTo>
                  <a:pt x="84452" y="3751"/>
                </a:lnTo>
                <a:lnTo>
                  <a:pt x="84785" y="2680"/>
                </a:lnTo>
                <a:lnTo>
                  <a:pt x="84083" y="3751"/>
                </a:lnTo>
                <a:lnTo>
                  <a:pt x="83773" y="2882"/>
                </a:lnTo>
                <a:lnTo>
                  <a:pt x="83642" y="4001"/>
                </a:lnTo>
                <a:lnTo>
                  <a:pt x="83523" y="3811"/>
                </a:lnTo>
                <a:lnTo>
                  <a:pt x="83535" y="3930"/>
                </a:lnTo>
                <a:lnTo>
                  <a:pt x="82749" y="2811"/>
                </a:lnTo>
                <a:lnTo>
                  <a:pt x="82713" y="3406"/>
                </a:lnTo>
                <a:lnTo>
                  <a:pt x="82606" y="3644"/>
                </a:lnTo>
                <a:lnTo>
                  <a:pt x="82642" y="3347"/>
                </a:lnTo>
                <a:lnTo>
                  <a:pt x="82249" y="4370"/>
                </a:lnTo>
                <a:lnTo>
                  <a:pt x="82201" y="4490"/>
                </a:lnTo>
                <a:lnTo>
                  <a:pt x="82189" y="4478"/>
                </a:lnTo>
                <a:lnTo>
                  <a:pt x="82297" y="3096"/>
                </a:lnTo>
                <a:lnTo>
                  <a:pt x="82035" y="3989"/>
                </a:lnTo>
                <a:lnTo>
                  <a:pt x="81999" y="3906"/>
                </a:lnTo>
                <a:lnTo>
                  <a:pt x="81832" y="4323"/>
                </a:lnTo>
                <a:lnTo>
                  <a:pt x="81797" y="3966"/>
                </a:lnTo>
                <a:lnTo>
                  <a:pt x="81677" y="4347"/>
                </a:lnTo>
                <a:lnTo>
                  <a:pt x="81106" y="3775"/>
                </a:lnTo>
                <a:lnTo>
                  <a:pt x="81011" y="3644"/>
                </a:lnTo>
                <a:lnTo>
                  <a:pt x="81035" y="3704"/>
                </a:lnTo>
                <a:lnTo>
                  <a:pt x="80606" y="3275"/>
                </a:lnTo>
                <a:lnTo>
                  <a:pt x="81035" y="4239"/>
                </a:lnTo>
                <a:lnTo>
                  <a:pt x="80796" y="3882"/>
                </a:lnTo>
                <a:lnTo>
                  <a:pt x="80749" y="4144"/>
                </a:lnTo>
                <a:lnTo>
                  <a:pt x="80368" y="3704"/>
                </a:lnTo>
                <a:lnTo>
                  <a:pt x="79927" y="4501"/>
                </a:lnTo>
                <a:lnTo>
                  <a:pt x="80094" y="3406"/>
                </a:lnTo>
                <a:lnTo>
                  <a:pt x="79308" y="4287"/>
                </a:lnTo>
                <a:lnTo>
                  <a:pt x="79546" y="3216"/>
                </a:lnTo>
                <a:lnTo>
                  <a:pt x="78820" y="4025"/>
                </a:lnTo>
                <a:lnTo>
                  <a:pt x="79010" y="3573"/>
                </a:lnTo>
                <a:lnTo>
                  <a:pt x="78701" y="3882"/>
                </a:lnTo>
                <a:lnTo>
                  <a:pt x="78106" y="2977"/>
                </a:lnTo>
                <a:lnTo>
                  <a:pt x="78034" y="4347"/>
                </a:lnTo>
                <a:lnTo>
                  <a:pt x="76986" y="3370"/>
                </a:lnTo>
                <a:lnTo>
                  <a:pt x="77439" y="4370"/>
                </a:lnTo>
                <a:lnTo>
                  <a:pt x="75486" y="3894"/>
                </a:lnTo>
                <a:lnTo>
                  <a:pt x="76582" y="4597"/>
                </a:lnTo>
                <a:lnTo>
                  <a:pt x="76093" y="4382"/>
                </a:lnTo>
                <a:lnTo>
                  <a:pt x="75677" y="4585"/>
                </a:lnTo>
                <a:lnTo>
                  <a:pt x="75320" y="4359"/>
                </a:lnTo>
                <a:lnTo>
                  <a:pt x="74950" y="4561"/>
                </a:lnTo>
                <a:lnTo>
                  <a:pt x="74450" y="4311"/>
                </a:lnTo>
                <a:lnTo>
                  <a:pt x="74831" y="4728"/>
                </a:lnTo>
                <a:lnTo>
                  <a:pt x="74510" y="4597"/>
                </a:lnTo>
                <a:lnTo>
                  <a:pt x="74617" y="4906"/>
                </a:lnTo>
                <a:lnTo>
                  <a:pt x="74331" y="4763"/>
                </a:lnTo>
                <a:lnTo>
                  <a:pt x="74236" y="4525"/>
                </a:lnTo>
                <a:lnTo>
                  <a:pt x="74212" y="4716"/>
                </a:lnTo>
                <a:lnTo>
                  <a:pt x="73355" y="4299"/>
                </a:lnTo>
                <a:lnTo>
                  <a:pt x="73295" y="4228"/>
                </a:lnTo>
                <a:lnTo>
                  <a:pt x="73260" y="4251"/>
                </a:lnTo>
                <a:lnTo>
                  <a:pt x="73200" y="4228"/>
                </a:lnTo>
                <a:lnTo>
                  <a:pt x="73248" y="4263"/>
                </a:lnTo>
                <a:lnTo>
                  <a:pt x="72903" y="4644"/>
                </a:lnTo>
                <a:lnTo>
                  <a:pt x="72653" y="4132"/>
                </a:lnTo>
                <a:lnTo>
                  <a:pt x="72533" y="4823"/>
                </a:lnTo>
                <a:lnTo>
                  <a:pt x="71783" y="4061"/>
                </a:lnTo>
                <a:lnTo>
                  <a:pt x="71295" y="4430"/>
                </a:lnTo>
                <a:lnTo>
                  <a:pt x="72069" y="3477"/>
                </a:lnTo>
                <a:lnTo>
                  <a:pt x="70450" y="4406"/>
                </a:lnTo>
                <a:lnTo>
                  <a:pt x="70664" y="3513"/>
                </a:lnTo>
                <a:lnTo>
                  <a:pt x="70212" y="4073"/>
                </a:lnTo>
                <a:lnTo>
                  <a:pt x="70140" y="3847"/>
                </a:lnTo>
                <a:lnTo>
                  <a:pt x="70033" y="4109"/>
                </a:lnTo>
                <a:lnTo>
                  <a:pt x="70093" y="3644"/>
                </a:lnTo>
                <a:lnTo>
                  <a:pt x="69795" y="4109"/>
                </a:lnTo>
                <a:lnTo>
                  <a:pt x="69831" y="2835"/>
                </a:lnTo>
                <a:lnTo>
                  <a:pt x="68819" y="3882"/>
                </a:lnTo>
                <a:lnTo>
                  <a:pt x="69569" y="2942"/>
                </a:lnTo>
                <a:lnTo>
                  <a:pt x="67819" y="3763"/>
                </a:lnTo>
                <a:lnTo>
                  <a:pt x="67866" y="3477"/>
                </a:lnTo>
                <a:lnTo>
                  <a:pt x="67521" y="3644"/>
                </a:lnTo>
                <a:lnTo>
                  <a:pt x="68069" y="2775"/>
                </a:lnTo>
                <a:lnTo>
                  <a:pt x="66866" y="3775"/>
                </a:lnTo>
                <a:lnTo>
                  <a:pt x="66592" y="3108"/>
                </a:lnTo>
                <a:lnTo>
                  <a:pt x="66449" y="3454"/>
                </a:lnTo>
                <a:lnTo>
                  <a:pt x="66354" y="3299"/>
                </a:lnTo>
                <a:lnTo>
                  <a:pt x="66437" y="3585"/>
                </a:lnTo>
                <a:lnTo>
                  <a:pt x="65616" y="2537"/>
                </a:lnTo>
                <a:lnTo>
                  <a:pt x="65461" y="4049"/>
                </a:lnTo>
                <a:lnTo>
                  <a:pt x="65402" y="3787"/>
                </a:lnTo>
                <a:lnTo>
                  <a:pt x="65259" y="4061"/>
                </a:lnTo>
                <a:lnTo>
                  <a:pt x="65521" y="3418"/>
                </a:lnTo>
                <a:lnTo>
                  <a:pt x="64556" y="4418"/>
                </a:lnTo>
                <a:lnTo>
                  <a:pt x="65104" y="3192"/>
                </a:lnTo>
                <a:lnTo>
                  <a:pt x="63961" y="4620"/>
                </a:lnTo>
                <a:lnTo>
                  <a:pt x="63770" y="3847"/>
                </a:lnTo>
                <a:lnTo>
                  <a:pt x="63592" y="4311"/>
                </a:lnTo>
                <a:lnTo>
                  <a:pt x="63544" y="4251"/>
                </a:lnTo>
                <a:lnTo>
                  <a:pt x="63473" y="4013"/>
                </a:lnTo>
                <a:lnTo>
                  <a:pt x="63485" y="4180"/>
                </a:lnTo>
                <a:lnTo>
                  <a:pt x="63425" y="4109"/>
                </a:lnTo>
                <a:lnTo>
                  <a:pt x="63497" y="4418"/>
                </a:lnTo>
                <a:lnTo>
                  <a:pt x="63520" y="4525"/>
                </a:lnTo>
                <a:lnTo>
                  <a:pt x="62949" y="3835"/>
                </a:lnTo>
                <a:lnTo>
                  <a:pt x="62937" y="3692"/>
                </a:lnTo>
                <a:lnTo>
                  <a:pt x="62889" y="3763"/>
                </a:lnTo>
                <a:lnTo>
                  <a:pt x="62758" y="3608"/>
                </a:lnTo>
                <a:lnTo>
                  <a:pt x="62782" y="3930"/>
                </a:lnTo>
                <a:lnTo>
                  <a:pt x="62520" y="4299"/>
                </a:lnTo>
                <a:lnTo>
                  <a:pt x="62449" y="4144"/>
                </a:lnTo>
                <a:lnTo>
                  <a:pt x="62104" y="4918"/>
                </a:lnTo>
                <a:lnTo>
                  <a:pt x="61973" y="5132"/>
                </a:lnTo>
                <a:lnTo>
                  <a:pt x="61854" y="4370"/>
                </a:lnTo>
                <a:lnTo>
                  <a:pt x="61794" y="4430"/>
                </a:lnTo>
                <a:lnTo>
                  <a:pt x="61746" y="4085"/>
                </a:lnTo>
                <a:lnTo>
                  <a:pt x="61889" y="3882"/>
                </a:lnTo>
                <a:lnTo>
                  <a:pt x="61746" y="4013"/>
                </a:lnTo>
                <a:lnTo>
                  <a:pt x="61711" y="3823"/>
                </a:lnTo>
                <a:lnTo>
                  <a:pt x="61592" y="4132"/>
                </a:lnTo>
                <a:lnTo>
                  <a:pt x="61115" y="4561"/>
                </a:lnTo>
                <a:lnTo>
                  <a:pt x="60508" y="3573"/>
                </a:lnTo>
                <a:lnTo>
                  <a:pt x="60865" y="4787"/>
                </a:lnTo>
                <a:lnTo>
                  <a:pt x="60842" y="4823"/>
                </a:lnTo>
                <a:lnTo>
                  <a:pt x="60425" y="4311"/>
                </a:lnTo>
                <a:lnTo>
                  <a:pt x="60425" y="4299"/>
                </a:lnTo>
                <a:lnTo>
                  <a:pt x="60401" y="4299"/>
                </a:lnTo>
                <a:lnTo>
                  <a:pt x="60163" y="4013"/>
                </a:lnTo>
                <a:lnTo>
                  <a:pt x="60306" y="4370"/>
                </a:lnTo>
                <a:lnTo>
                  <a:pt x="59746" y="4680"/>
                </a:lnTo>
                <a:lnTo>
                  <a:pt x="59734" y="4918"/>
                </a:lnTo>
                <a:lnTo>
                  <a:pt x="59627" y="4882"/>
                </a:lnTo>
                <a:lnTo>
                  <a:pt x="59437" y="4370"/>
                </a:lnTo>
                <a:lnTo>
                  <a:pt x="59484" y="4823"/>
                </a:lnTo>
                <a:lnTo>
                  <a:pt x="57401" y="4025"/>
                </a:lnTo>
                <a:lnTo>
                  <a:pt x="57984" y="4978"/>
                </a:lnTo>
                <a:lnTo>
                  <a:pt x="57413" y="4347"/>
                </a:lnTo>
                <a:lnTo>
                  <a:pt x="57543" y="5085"/>
                </a:lnTo>
                <a:lnTo>
                  <a:pt x="57543" y="5085"/>
                </a:lnTo>
                <a:lnTo>
                  <a:pt x="57210" y="4430"/>
                </a:lnTo>
                <a:lnTo>
                  <a:pt x="57186" y="5144"/>
                </a:lnTo>
                <a:lnTo>
                  <a:pt x="57186" y="5144"/>
                </a:lnTo>
                <a:lnTo>
                  <a:pt x="57186" y="3597"/>
                </a:lnTo>
                <a:lnTo>
                  <a:pt x="56400" y="5037"/>
                </a:lnTo>
                <a:lnTo>
                  <a:pt x="56222" y="4609"/>
                </a:lnTo>
                <a:lnTo>
                  <a:pt x="56103" y="4894"/>
                </a:lnTo>
                <a:lnTo>
                  <a:pt x="55877" y="5037"/>
                </a:lnTo>
                <a:lnTo>
                  <a:pt x="55865" y="5025"/>
                </a:lnTo>
                <a:lnTo>
                  <a:pt x="55841" y="5073"/>
                </a:lnTo>
                <a:lnTo>
                  <a:pt x="55603" y="5216"/>
                </a:lnTo>
                <a:lnTo>
                  <a:pt x="55496" y="5144"/>
                </a:lnTo>
                <a:lnTo>
                  <a:pt x="55960" y="4406"/>
                </a:lnTo>
                <a:lnTo>
                  <a:pt x="55257" y="4966"/>
                </a:lnTo>
                <a:lnTo>
                  <a:pt x="54484" y="4406"/>
                </a:lnTo>
                <a:lnTo>
                  <a:pt x="54662" y="4144"/>
                </a:lnTo>
                <a:lnTo>
                  <a:pt x="54055" y="4561"/>
                </a:lnTo>
                <a:lnTo>
                  <a:pt x="53960" y="4406"/>
                </a:lnTo>
                <a:lnTo>
                  <a:pt x="53912" y="4656"/>
                </a:lnTo>
                <a:lnTo>
                  <a:pt x="53436" y="4966"/>
                </a:lnTo>
                <a:lnTo>
                  <a:pt x="53531" y="4609"/>
                </a:lnTo>
                <a:lnTo>
                  <a:pt x="53281" y="4775"/>
                </a:lnTo>
                <a:lnTo>
                  <a:pt x="53591" y="4263"/>
                </a:lnTo>
                <a:lnTo>
                  <a:pt x="53174" y="4585"/>
                </a:lnTo>
                <a:lnTo>
                  <a:pt x="52841" y="4347"/>
                </a:lnTo>
                <a:lnTo>
                  <a:pt x="52543" y="4609"/>
                </a:lnTo>
                <a:lnTo>
                  <a:pt x="52186" y="4406"/>
                </a:lnTo>
                <a:lnTo>
                  <a:pt x="51769" y="4656"/>
                </a:lnTo>
                <a:lnTo>
                  <a:pt x="52710" y="3787"/>
                </a:lnTo>
                <a:lnTo>
                  <a:pt x="51043" y="4406"/>
                </a:lnTo>
                <a:lnTo>
                  <a:pt x="51436" y="3227"/>
                </a:lnTo>
                <a:lnTo>
                  <a:pt x="50543" y="4382"/>
                </a:lnTo>
                <a:lnTo>
                  <a:pt x="50495" y="2775"/>
                </a:lnTo>
                <a:lnTo>
                  <a:pt x="49983" y="3847"/>
                </a:lnTo>
                <a:lnTo>
                  <a:pt x="49721" y="3489"/>
                </a:lnTo>
                <a:lnTo>
                  <a:pt x="49900" y="4025"/>
                </a:lnTo>
                <a:lnTo>
                  <a:pt x="49292" y="3108"/>
                </a:lnTo>
                <a:lnTo>
                  <a:pt x="49483" y="4323"/>
                </a:lnTo>
                <a:lnTo>
                  <a:pt x="48828" y="3335"/>
                </a:lnTo>
                <a:lnTo>
                  <a:pt x="48959" y="4609"/>
                </a:lnTo>
                <a:lnTo>
                  <a:pt x="48602" y="3668"/>
                </a:lnTo>
                <a:lnTo>
                  <a:pt x="48316" y="4144"/>
                </a:lnTo>
                <a:lnTo>
                  <a:pt x="48257" y="4061"/>
                </a:lnTo>
                <a:lnTo>
                  <a:pt x="48245" y="3894"/>
                </a:lnTo>
                <a:lnTo>
                  <a:pt x="48221" y="3966"/>
                </a:lnTo>
                <a:lnTo>
                  <a:pt x="48185" y="3930"/>
                </a:lnTo>
                <a:lnTo>
                  <a:pt x="48185" y="4013"/>
                </a:lnTo>
                <a:lnTo>
                  <a:pt x="48054" y="4311"/>
                </a:lnTo>
                <a:lnTo>
                  <a:pt x="48411" y="3180"/>
                </a:lnTo>
                <a:lnTo>
                  <a:pt x="47530" y="4442"/>
                </a:lnTo>
                <a:lnTo>
                  <a:pt x="47447" y="4025"/>
                </a:lnTo>
                <a:lnTo>
                  <a:pt x="47387" y="4442"/>
                </a:lnTo>
                <a:lnTo>
                  <a:pt x="47268" y="3954"/>
                </a:lnTo>
                <a:lnTo>
                  <a:pt x="47102" y="4620"/>
                </a:lnTo>
                <a:lnTo>
                  <a:pt x="46637" y="3287"/>
                </a:lnTo>
                <a:lnTo>
                  <a:pt x="46506" y="4001"/>
                </a:lnTo>
                <a:lnTo>
                  <a:pt x="45935" y="4704"/>
                </a:lnTo>
                <a:lnTo>
                  <a:pt x="46030" y="3882"/>
                </a:lnTo>
                <a:lnTo>
                  <a:pt x="45506" y="5097"/>
                </a:lnTo>
                <a:lnTo>
                  <a:pt x="45518" y="4882"/>
                </a:lnTo>
                <a:lnTo>
                  <a:pt x="45459" y="4966"/>
                </a:lnTo>
                <a:lnTo>
                  <a:pt x="45447" y="4894"/>
                </a:lnTo>
                <a:lnTo>
                  <a:pt x="45625" y="4347"/>
                </a:lnTo>
                <a:lnTo>
                  <a:pt x="45375" y="4668"/>
                </a:lnTo>
                <a:lnTo>
                  <a:pt x="45256" y="4263"/>
                </a:lnTo>
                <a:lnTo>
                  <a:pt x="45340" y="3954"/>
                </a:lnTo>
                <a:lnTo>
                  <a:pt x="44982" y="4561"/>
                </a:lnTo>
                <a:lnTo>
                  <a:pt x="44566" y="3704"/>
                </a:lnTo>
                <a:lnTo>
                  <a:pt x="44494" y="4656"/>
                </a:lnTo>
                <a:lnTo>
                  <a:pt x="44328" y="4192"/>
                </a:lnTo>
                <a:lnTo>
                  <a:pt x="44268" y="4716"/>
                </a:lnTo>
                <a:lnTo>
                  <a:pt x="43792" y="4239"/>
                </a:lnTo>
                <a:lnTo>
                  <a:pt x="44078" y="3823"/>
                </a:lnTo>
                <a:lnTo>
                  <a:pt x="43411" y="4263"/>
                </a:lnTo>
                <a:lnTo>
                  <a:pt x="43304" y="4109"/>
                </a:lnTo>
                <a:lnTo>
                  <a:pt x="43292" y="4359"/>
                </a:lnTo>
                <a:lnTo>
                  <a:pt x="42958" y="4597"/>
                </a:lnTo>
                <a:lnTo>
                  <a:pt x="42923" y="4561"/>
                </a:lnTo>
                <a:lnTo>
                  <a:pt x="42994" y="4263"/>
                </a:lnTo>
                <a:lnTo>
                  <a:pt x="42744" y="4430"/>
                </a:lnTo>
                <a:lnTo>
                  <a:pt x="43054" y="3930"/>
                </a:lnTo>
                <a:lnTo>
                  <a:pt x="42637" y="4239"/>
                </a:lnTo>
                <a:lnTo>
                  <a:pt x="42327" y="4001"/>
                </a:lnTo>
                <a:lnTo>
                  <a:pt x="42042" y="4263"/>
                </a:lnTo>
                <a:lnTo>
                  <a:pt x="41696" y="4061"/>
                </a:lnTo>
                <a:lnTo>
                  <a:pt x="41291" y="4311"/>
                </a:lnTo>
                <a:lnTo>
                  <a:pt x="42208" y="3477"/>
                </a:lnTo>
                <a:lnTo>
                  <a:pt x="40601" y="4061"/>
                </a:lnTo>
                <a:lnTo>
                  <a:pt x="40970" y="2918"/>
                </a:lnTo>
                <a:lnTo>
                  <a:pt x="40125" y="4061"/>
                </a:lnTo>
                <a:lnTo>
                  <a:pt x="40077" y="2477"/>
                </a:lnTo>
                <a:lnTo>
                  <a:pt x="39589" y="3525"/>
                </a:lnTo>
                <a:lnTo>
                  <a:pt x="39327" y="3180"/>
                </a:lnTo>
                <a:lnTo>
                  <a:pt x="39494" y="3704"/>
                </a:lnTo>
                <a:lnTo>
                  <a:pt x="38898" y="2799"/>
                </a:lnTo>
                <a:lnTo>
                  <a:pt x="39089" y="4001"/>
                </a:lnTo>
                <a:lnTo>
                  <a:pt x="38470" y="3013"/>
                </a:lnTo>
                <a:lnTo>
                  <a:pt x="38601" y="4263"/>
                </a:lnTo>
                <a:lnTo>
                  <a:pt x="38243" y="3358"/>
                </a:lnTo>
                <a:lnTo>
                  <a:pt x="37946" y="3882"/>
                </a:lnTo>
                <a:lnTo>
                  <a:pt x="37922" y="3573"/>
                </a:lnTo>
                <a:lnTo>
                  <a:pt x="37720" y="3989"/>
                </a:lnTo>
                <a:lnTo>
                  <a:pt x="38065" y="2870"/>
                </a:lnTo>
                <a:lnTo>
                  <a:pt x="37220" y="4109"/>
                </a:lnTo>
                <a:lnTo>
                  <a:pt x="37124" y="3704"/>
                </a:lnTo>
                <a:lnTo>
                  <a:pt x="37089" y="4109"/>
                </a:lnTo>
                <a:lnTo>
                  <a:pt x="36969" y="3644"/>
                </a:lnTo>
                <a:lnTo>
                  <a:pt x="36803" y="4287"/>
                </a:lnTo>
                <a:lnTo>
                  <a:pt x="36350" y="2989"/>
                </a:lnTo>
                <a:lnTo>
                  <a:pt x="36231" y="3692"/>
                </a:lnTo>
                <a:lnTo>
                  <a:pt x="35684" y="4359"/>
                </a:lnTo>
                <a:lnTo>
                  <a:pt x="35779" y="3549"/>
                </a:lnTo>
                <a:lnTo>
                  <a:pt x="35374" y="4525"/>
                </a:lnTo>
                <a:lnTo>
                  <a:pt x="35398" y="3906"/>
                </a:lnTo>
                <a:lnTo>
                  <a:pt x="35088" y="4132"/>
                </a:lnTo>
                <a:lnTo>
                  <a:pt x="35017" y="3835"/>
                </a:lnTo>
                <a:lnTo>
                  <a:pt x="34981" y="4192"/>
                </a:lnTo>
                <a:lnTo>
                  <a:pt x="34922" y="4239"/>
                </a:lnTo>
                <a:lnTo>
                  <a:pt x="34886" y="4180"/>
                </a:lnTo>
                <a:lnTo>
                  <a:pt x="34862" y="4287"/>
                </a:lnTo>
                <a:lnTo>
                  <a:pt x="34803" y="4323"/>
                </a:lnTo>
                <a:lnTo>
                  <a:pt x="34374" y="3394"/>
                </a:lnTo>
                <a:lnTo>
                  <a:pt x="34291" y="4406"/>
                </a:lnTo>
                <a:lnTo>
                  <a:pt x="34195" y="4478"/>
                </a:lnTo>
                <a:lnTo>
                  <a:pt x="34088" y="4382"/>
                </a:lnTo>
                <a:lnTo>
                  <a:pt x="33945" y="3763"/>
                </a:lnTo>
                <a:lnTo>
                  <a:pt x="33874" y="4168"/>
                </a:lnTo>
                <a:lnTo>
                  <a:pt x="33576" y="3870"/>
                </a:lnTo>
                <a:lnTo>
                  <a:pt x="33755" y="4418"/>
                </a:lnTo>
                <a:lnTo>
                  <a:pt x="33183" y="3430"/>
                </a:lnTo>
                <a:lnTo>
                  <a:pt x="32778" y="3787"/>
                </a:lnTo>
                <a:lnTo>
                  <a:pt x="32636" y="3335"/>
                </a:lnTo>
                <a:lnTo>
                  <a:pt x="32457" y="3942"/>
                </a:lnTo>
                <a:lnTo>
                  <a:pt x="31921" y="3216"/>
                </a:lnTo>
                <a:lnTo>
                  <a:pt x="31445" y="3525"/>
                </a:lnTo>
                <a:lnTo>
                  <a:pt x="32231" y="2680"/>
                </a:lnTo>
                <a:lnTo>
                  <a:pt x="30731" y="3454"/>
                </a:lnTo>
                <a:lnTo>
                  <a:pt x="31016" y="2632"/>
                </a:lnTo>
                <a:lnTo>
                  <a:pt x="30552" y="3132"/>
                </a:lnTo>
                <a:lnTo>
                  <a:pt x="30540" y="2930"/>
                </a:lnTo>
                <a:lnTo>
                  <a:pt x="30397" y="3132"/>
                </a:lnTo>
                <a:lnTo>
                  <a:pt x="30504" y="2715"/>
                </a:lnTo>
                <a:lnTo>
                  <a:pt x="30195" y="3132"/>
                </a:lnTo>
                <a:lnTo>
                  <a:pt x="30385" y="1965"/>
                </a:lnTo>
                <a:lnTo>
                  <a:pt x="29385" y="2882"/>
                </a:lnTo>
                <a:lnTo>
                  <a:pt x="30159" y="2049"/>
                </a:lnTo>
                <a:lnTo>
                  <a:pt x="28540" y="2704"/>
                </a:lnTo>
                <a:lnTo>
                  <a:pt x="28635" y="2454"/>
                </a:lnTo>
                <a:lnTo>
                  <a:pt x="28302" y="2585"/>
                </a:lnTo>
                <a:lnTo>
                  <a:pt x="28885" y="1811"/>
                </a:lnTo>
                <a:lnTo>
                  <a:pt x="27718" y="2656"/>
                </a:lnTo>
                <a:lnTo>
                  <a:pt x="27587" y="2037"/>
                </a:lnTo>
                <a:lnTo>
                  <a:pt x="27409" y="2346"/>
                </a:lnTo>
                <a:lnTo>
                  <a:pt x="27349" y="2204"/>
                </a:lnTo>
                <a:lnTo>
                  <a:pt x="27385" y="2465"/>
                </a:lnTo>
                <a:lnTo>
                  <a:pt x="26813" y="1453"/>
                </a:lnTo>
                <a:lnTo>
                  <a:pt x="26492" y="2835"/>
                </a:lnTo>
                <a:lnTo>
                  <a:pt x="26468" y="2596"/>
                </a:lnTo>
                <a:lnTo>
                  <a:pt x="26313" y="2835"/>
                </a:lnTo>
                <a:lnTo>
                  <a:pt x="26623" y="2275"/>
                </a:lnTo>
                <a:lnTo>
                  <a:pt x="25659" y="3132"/>
                </a:lnTo>
                <a:lnTo>
                  <a:pt x="26290" y="2037"/>
                </a:lnTo>
                <a:lnTo>
                  <a:pt x="25135" y="3287"/>
                </a:lnTo>
                <a:lnTo>
                  <a:pt x="25063" y="2573"/>
                </a:lnTo>
                <a:lnTo>
                  <a:pt x="24837" y="2977"/>
                </a:lnTo>
                <a:lnTo>
                  <a:pt x="24730" y="2775"/>
                </a:lnTo>
                <a:lnTo>
                  <a:pt x="24766" y="3192"/>
                </a:lnTo>
                <a:lnTo>
                  <a:pt x="24230" y="2287"/>
                </a:lnTo>
                <a:lnTo>
                  <a:pt x="24146" y="3525"/>
                </a:lnTo>
                <a:lnTo>
                  <a:pt x="23885" y="2775"/>
                </a:lnTo>
                <a:lnTo>
                  <a:pt x="23408" y="3632"/>
                </a:lnTo>
                <a:lnTo>
                  <a:pt x="23349" y="3608"/>
                </a:lnTo>
                <a:lnTo>
                  <a:pt x="23337" y="2942"/>
                </a:lnTo>
                <a:lnTo>
                  <a:pt x="22992" y="3239"/>
                </a:lnTo>
                <a:lnTo>
                  <a:pt x="23003" y="3096"/>
                </a:lnTo>
                <a:lnTo>
                  <a:pt x="22813" y="3251"/>
                </a:lnTo>
                <a:lnTo>
                  <a:pt x="23456" y="2477"/>
                </a:lnTo>
                <a:lnTo>
                  <a:pt x="22456" y="3275"/>
                </a:lnTo>
                <a:lnTo>
                  <a:pt x="22289" y="3216"/>
                </a:lnTo>
                <a:lnTo>
                  <a:pt x="23420" y="2501"/>
                </a:lnTo>
                <a:lnTo>
                  <a:pt x="22682" y="2620"/>
                </a:lnTo>
                <a:lnTo>
                  <a:pt x="22349" y="2835"/>
                </a:lnTo>
                <a:lnTo>
                  <a:pt x="22753" y="1680"/>
                </a:lnTo>
                <a:lnTo>
                  <a:pt x="21765" y="2930"/>
                </a:lnTo>
                <a:lnTo>
                  <a:pt x="21503" y="977"/>
                </a:lnTo>
                <a:lnTo>
                  <a:pt x="21396" y="2656"/>
                </a:lnTo>
                <a:lnTo>
                  <a:pt x="21134" y="1263"/>
                </a:lnTo>
                <a:lnTo>
                  <a:pt x="21098" y="2037"/>
                </a:lnTo>
                <a:lnTo>
                  <a:pt x="21051" y="1703"/>
                </a:lnTo>
                <a:lnTo>
                  <a:pt x="20979" y="1918"/>
                </a:lnTo>
                <a:lnTo>
                  <a:pt x="21098" y="656"/>
                </a:lnTo>
                <a:lnTo>
                  <a:pt x="20003" y="2037"/>
                </a:lnTo>
                <a:lnTo>
                  <a:pt x="20039" y="691"/>
                </a:lnTo>
                <a:lnTo>
                  <a:pt x="19586" y="1680"/>
                </a:lnTo>
                <a:lnTo>
                  <a:pt x="19051" y="418"/>
                </a:lnTo>
                <a:lnTo>
                  <a:pt x="19205" y="1644"/>
                </a:lnTo>
                <a:lnTo>
                  <a:pt x="18705" y="811"/>
                </a:lnTo>
                <a:lnTo>
                  <a:pt x="18848" y="1608"/>
                </a:lnTo>
                <a:lnTo>
                  <a:pt x="18729" y="1382"/>
                </a:lnTo>
                <a:lnTo>
                  <a:pt x="18705" y="1858"/>
                </a:lnTo>
                <a:lnTo>
                  <a:pt x="16348" y="668"/>
                </a:lnTo>
                <a:lnTo>
                  <a:pt x="16729" y="1584"/>
                </a:lnTo>
                <a:lnTo>
                  <a:pt x="16324" y="965"/>
                </a:lnTo>
                <a:lnTo>
                  <a:pt x="16336" y="1668"/>
                </a:lnTo>
                <a:lnTo>
                  <a:pt x="16134" y="1025"/>
                </a:lnTo>
                <a:lnTo>
                  <a:pt x="16026" y="1727"/>
                </a:lnTo>
                <a:lnTo>
                  <a:pt x="16217" y="263"/>
                </a:lnTo>
                <a:lnTo>
                  <a:pt x="15372" y="1561"/>
                </a:lnTo>
                <a:lnTo>
                  <a:pt x="15264" y="1144"/>
                </a:lnTo>
                <a:lnTo>
                  <a:pt x="15014" y="1644"/>
                </a:lnTo>
                <a:lnTo>
                  <a:pt x="14907" y="1501"/>
                </a:lnTo>
                <a:lnTo>
                  <a:pt x="14776" y="1787"/>
                </a:lnTo>
                <a:lnTo>
                  <a:pt x="13776" y="834"/>
                </a:lnTo>
                <a:lnTo>
                  <a:pt x="14181" y="1858"/>
                </a:lnTo>
                <a:lnTo>
                  <a:pt x="13169" y="1287"/>
                </a:lnTo>
                <a:lnTo>
                  <a:pt x="13574" y="1942"/>
                </a:lnTo>
                <a:lnTo>
                  <a:pt x="13133" y="1608"/>
                </a:lnTo>
                <a:lnTo>
                  <a:pt x="13181" y="2049"/>
                </a:lnTo>
                <a:lnTo>
                  <a:pt x="12478" y="1072"/>
                </a:lnTo>
                <a:lnTo>
                  <a:pt x="12002" y="2287"/>
                </a:lnTo>
                <a:lnTo>
                  <a:pt x="11740" y="1620"/>
                </a:lnTo>
                <a:lnTo>
                  <a:pt x="11383" y="2335"/>
                </a:lnTo>
                <a:lnTo>
                  <a:pt x="11371" y="1430"/>
                </a:lnTo>
                <a:lnTo>
                  <a:pt x="11073" y="2001"/>
                </a:lnTo>
                <a:lnTo>
                  <a:pt x="11050" y="1620"/>
                </a:lnTo>
                <a:lnTo>
                  <a:pt x="10776" y="1692"/>
                </a:lnTo>
                <a:lnTo>
                  <a:pt x="10633" y="1465"/>
                </a:lnTo>
                <a:lnTo>
                  <a:pt x="10597" y="549"/>
                </a:lnTo>
                <a:lnTo>
                  <a:pt x="9883" y="1680"/>
                </a:lnTo>
                <a:lnTo>
                  <a:pt x="8728" y="477"/>
                </a:lnTo>
                <a:lnTo>
                  <a:pt x="9180" y="1513"/>
                </a:lnTo>
                <a:lnTo>
                  <a:pt x="8490" y="930"/>
                </a:lnTo>
                <a:lnTo>
                  <a:pt x="8847" y="1584"/>
                </a:lnTo>
                <a:lnTo>
                  <a:pt x="8466" y="1311"/>
                </a:lnTo>
                <a:lnTo>
                  <a:pt x="8514" y="1430"/>
                </a:lnTo>
                <a:lnTo>
                  <a:pt x="7001" y="1072"/>
                </a:lnTo>
                <a:lnTo>
                  <a:pt x="7966" y="1644"/>
                </a:lnTo>
                <a:lnTo>
                  <a:pt x="7597" y="1608"/>
                </a:lnTo>
                <a:lnTo>
                  <a:pt x="7597" y="1584"/>
                </a:lnTo>
                <a:lnTo>
                  <a:pt x="7597" y="1608"/>
                </a:lnTo>
                <a:lnTo>
                  <a:pt x="6847" y="1525"/>
                </a:lnTo>
                <a:lnTo>
                  <a:pt x="6740" y="1453"/>
                </a:lnTo>
                <a:lnTo>
                  <a:pt x="6882" y="1382"/>
                </a:lnTo>
                <a:lnTo>
                  <a:pt x="6680" y="1406"/>
                </a:lnTo>
                <a:lnTo>
                  <a:pt x="6466" y="1263"/>
                </a:lnTo>
                <a:lnTo>
                  <a:pt x="6501" y="1442"/>
                </a:lnTo>
                <a:lnTo>
                  <a:pt x="6287" y="1465"/>
                </a:lnTo>
                <a:lnTo>
                  <a:pt x="6180" y="1275"/>
                </a:lnTo>
                <a:lnTo>
                  <a:pt x="6216" y="1465"/>
                </a:lnTo>
                <a:lnTo>
                  <a:pt x="6132" y="1489"/>
                </a:lnTo>
                <a:lnTo>
                  <a:pt x="6025" y="1227"/>
                </a:lnTo>
                <a:lnTo>
                  <a:pt x="6013" y="1501"/>
                </a:lnTo>
                <a:lnTo>
                  <a:pt x="5680" y="1549"/>
                </a:lnTo>
                <a:lnTo>
                  <a:pt x="5727" y="1442"/>
                </a:lnTo>
                <a:lnTo>
                  <a:pt x="5382" y="1632"/>
                </a:lnTo>
                <a:lnTo>
                  <a:pt x="5787" y="1168"/>
                </a:lnTo>
                <a:lnTo>
                  <a:pt x="5144" y="1549"/>
                </a:lnTo>
                <a:lnTo>
                  <a:pt x="5692" y="787"/>
                </a:lnTo>
                <a:lnTo>
                  <a:pt x="4596" y="1620"/>
                </a:lnTo>
                <a:lnTo>
                  <a:pt x="4287" y="715"/>
                </a:lnTo>
                <a:lnTo>
                  <a:pt x="4073" y="1394"/>
                </a:lnTo>
                <a:lnTo>
                  <a:pt x="3930" y="1561"/>
                </a:lnTo>
                <a:lnTo>
                  <a:pt x="3727" y="1489"/>
                </a:lnTo>
                <a:lnTo>
                  <a:pt x="3644" y="1763"/>
                </a:lnTo>
                <a:lnTo>
                  <a:pt x="3537" y="1311"/>
                </a:lnTo>
                <a:lnTo>
                  <a:pt x="3346" y="1989"/>
                </a:lnTo>
                <a:lnTo>
                  <a:pt x="3227" y="1430"/>
                </a:lnTo>
                <a:lnTo>
                  <a:pt x="2894" y="1906"/>
                </a:lnTo>
                <a:lnTo>
                  <a:pt x="2799" y="953"/>
                </a:lnTo>
                <a:lnTo>
                  <a:pt x="2084" y="1632"/>
                </a:lnTo>
                <a:lnTo>
                  <a:pt x="2215" y="1311"/>
                </a:lnTo>
                <a:lnTo>
                  <a:pt x="1810" y="1513"/>
                </a:lnTo>
                <a:lnTo>
                  <a:pt x="2239" y="1049"/>
                </a:lnTo>
                <a:lnTo>
                  <a:pt x="1394" y="1406"/>
                </a:lnTo>
                <a:lnTo>
                  <a:pt x="1882" y="668"/>
                </a:lnTo>
                <a:lnTo>
                  <a:pt x="977" y="1287"/>
                </a:lnTo>
                <a:lnTo>
                  <a:pt x="929" y="1084"/>
                </a:lnTo>
                <a:lnTo>
                  <a:pt x="822" y="1192"/>
                </a:lnTo>
                <a:lnTo>
                  <a:pt x="751" y="799"/>
                </a:lnTo>
                <a:lnTo>
                  <a:pt x="596" y="1084"/>
                </a:lnTo>
                <a:lnTo>
                  <a:pt x="227" y="72"/>
                </a:lnTo>
                <a:lnTo>
                  <a:pt x="84" y="1168"/>
                </a:lnTo>
                <a:lnTo>
                  <a:pt x="143" y="632"/>
                </a:lnTo>
                <a:lnTo>
                  <a:pt x="1" y="906"/>
                </a:lnTo>
                <a:lnTo>
                  <a:pt x="1" y="1918"/>
                </a:lnTo>
                <a:lnTo>
                  <a:pt x="1" y="2239"/>
                </a:lnTo>
                <a:lnTo>
                  <a:pt x="1" y="6680"/>
                </a:lnTo>
                <a:lnTo>
                  <a:pt x="124266" y="6942"/>
                </a:lnTo>
                <a:lnTo>
                  <a:pt x="124266" y="4049"/>
                </a:lnTo>
                <a:lnTo>
                  <a:pt x="124266" y="3692"/>
                </a:lnTo>
                <a:lnTo>
                  <a:pt x="124266" y="156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6" name="Google Shape;86;p19"/>
          <p:cNvSpPr/>
          <p:nvPr/>
        </p:nvSpPr>
        <p:spPr>
          <a:xfrm>
            <a:off x="-2008291" y="1783576"/>
            <a:ext cx="2721515" cy="485696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6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89" name="Google Shape;89;p20"/>
          <p:cNvSpPr/>
          <p:nvPr/>
        </p:nvSpPr>
        <p:spPr>
          <a:xfrm>
            <a:off x="-1247974" y="754100"/>
            <a:ext cx="2190675" cy="4315410"/>
          </a:xfrm>
          <a:custGeom>
            <a:rect b="b" l="l" r="r" t="t"/>
            <a:pathLst>
              <a:path extrusionOk="0" h="46020" w="104380">
                <a:moveTo>
                  <a:pt x="104379" y="46019"/>
                </a:moveTo>
                <a:cubicBezTo>
                  <a:pt x="103619" y="45411"/>
                  <a:pt x="102859" y="44773"/>
                  <a:pt x="102069" y="44196"/>
                </a:cubicBezTo>
                <a:cubicBezTo>
                  <a:pt x="100914" y="43314"/>
                  <a:pt x="99607" y="42828"/>
                  <a:pt x="98391" y="42068"/>
                </a:cubicBezTo>
                <a:cubicBezTo>
                  <a:pt x="96324" y="40822"/>
                  <a:pt x="94379" y="39028"/>
                  <a:pt x="92677" y="37326"/>
                </a:cubicBezTo>
                <a:cubicBezTo>
                  <a:pt x="91248" y="35867"/>
                  <a:pt x="89941" y="34317"/>
                  <a:pt x="88543" y="32858"/>
                </a:cubicBezTo>
                <a:cubicBezTo>
                  <a:pt x="87996" y="32311"/>
                  <a:pt x="87358" y="31885"/>
                  <a:pt x="86871" y="31277"/>
                </a:cubicBezTo>
                <a:cubicBezTo>
                  <a:pt x="86020" y="30274"/>
                  <a:pt x="85412" y="29150"/>
                  <a:pt x="84713" y="28086"/>
                </a:cubicBezTo>
                <a:cubicBezTo>
                  <a:pt x="82737" y="25198"/>
                  <a:pt x="79303" y="23101"/>
                  <a:pt x="76537" y="20973"/>
                </a:cubicBezTo>
                <a:cubicBezTo>
                  <a:pt x="74683" y="19575"/>
                  <a:pt x="72920" y="18055"/>
                  <a:pt x="71187" y="16505"/>
                </a:cubicBezTo>
                <a:cubicBezTo>
                  <a:pt x="70062" y="15502"/>
                  <a:pt x="68999" y="14560"/>
                  <a:pt x="67996" y="13526"/>
                </a:cubicBezTo>
                <a:cubicBezTo>
                  <a:pt x="67266" y="12827"/>
                  <a:pt x="66476" y="12280"/>
                  <a:pt x="65746" y="11642"/>
                </a:cubicBezTo>
                <a:cubicBezTo>
                  <a:pt x="63892" y="9940"/>
                  <a:pt x="62068" y="7842"/>
                  <a:pt x="59819" y="6627"/>
                </a:cubicBezTo>
                <a:cubicBezTo>
                  <a:pt x="58786" y="6049"/>
                  <a:pt x="57752" y="5289"/>
                  <a:pt x="56780" y="4651"/>
                </a:cubicBezTo>
                <a:cubicBezTo>
                  <a:pt x="55837" y="4013"/>
                  <a:pt x="55381" y="3283"/>
                  <a:pt x="54621" y="2432"/>
                </a:cubicBezTo>
                <a:cubicBezTo>
                  <a:pt x="54074" y="1824"/>
                  <a:pt x="53406" y="973"/>
                  <a:pt x="52737" y="456"/>
                </a:cubicBezTo>
                <a:cubicBezTo>
                  <a:pt x="52281" y="92"/>
                  <a:pt x="52068" y="152"/>
                  <a:pt x="51369" y="152"/>
                </a:cubicBezTo>
                <a:cubicBezTo>
                  <a:pt x="50700" y="152"/>
                  <a:pt x="49940" y="0"/>
                  <a:pt x="49333" y="456"/>
                </a:cubicBezTo>
                <a:cubicBezTo>
                  <a:pt x="48846" y="851"/>
                  <a:pt x="48421" y="1611"/>
                  <a:pt x="48026" y="2128"/>
                </a:cubicBezTo>
                <a:cubicBezTo>
                  <a:pt x="46719" y="4073"/>
                  <a:pt x="45655" y="6231"/>
                  <a:pt x="43922" y="7903"/>
                </a:cubicBezTo>
                <a:cubicBezTo>
                  <a:pt x="42706" y="9119"/>
                  <a:pt x="41004" y="9970"/>
                  <a:pt x="39606" y="10943"/>
                </a:cubicBezTo>
                <a:cubicBezTo>
                  <a:pt x="37022" y="12736"/>
                  <a:pt x="35685" y="15654"/>
                  <a:pt x="33831" y="18086"/>
                </a:cubicBezTo>
                <a:cubicBezTo>
                  <a:pt x="32585" y="19757"/>
                  <a:pt x="31399" y="21125"/>
                  <a:pt x="29271" y="21277"/>
                </a:cubicBezTo>
                <a:cubicBezTo>
                  <a:pt x="28633" y="21338"/>
                  <a:pt x="27964" y="21216"/>
                  <a:pt x="27326" y="21338"/>
                </a:cubicBezTo>
                <a:cubicBezTo>
                  <a:pt x="24986" y="21703"/>
                  <a:pt x="23527" y="23071"/>
                  <a:pt x="21642" y="24408"/>
                </a:cubicBezTo>
                <a:cubicBezTo>
                  <a:pt x="20426" y="25289"/>
                  <a:pt x="19545" y="26080"/>
                  <a:pt x="18785" y="27417"/>
                </a:cubicBezTo>
                <a:cubicBezTo>
                  <a:pt x="18086" y="28633"/>
                  <a:pt x="17721" y="29697"/>
                  <a:pt x="16688" y="30639"/>
                </a:cubicBezTo>
                <a:cubicBezTo>
                  <a:pt x="15654" y="31612"/>
                  <a:pt x="15107" y="32828"/>
                  <a:pt x="13982" y="33739"/>
                </a:cubicBezTo>
                <a:cubicBezTo>
                  <a:pt x="13283" y="34347"/>
                  <a:pt x="12675" y="35077"/>
                  <a:pt x="11915" y="35685"/>
                </a:cubicBezTo>
                <a:cubicBezTo>
                  <a:pt x="9970" y="37235"/>
                  <a:pt x="7660" y="38299"/>
                  <a:pt x="5624" y="39819"/>
                </a:cubicBezTo>
                <a:cubicBezTo>
                  <a:pt x="4529" y="40670"/>
                  <a:pt x="3131" y="41430"/>
                  <a:pt x="2371" y="42615"/>
                </a:cubicBezTo>
                <a:cubicBezTo>
                  <a:pt x="1794" y="43466"/>
                  <a:pt x="1702" y="44439"/>
                  <a:pt x="912" y="45138"/>
                </a:cubicBezTo>
                <a:cubicBezTo>
                  <a:pt x="578" y="45442"/>
                  <a:pt x="244" y="45655"/>
                  <a:pt x="0" y="45989"/>
                </a:cubicBezTo>
                <a:lnTo>
                  <a:pt x="104379" y="459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0"/>
          <p:cNvSpPr/>
          <p:nvPr/>
        </p:nvSpPr>
        <p:spPr>
          <a:xfrm>
            <a:off x="8080825" y="1626426"/>
            <a:ext cx="2022623" cy="3723708"/>
          </a:xfrm>
          <a:custGeom>
            <a:rect b="b" l="l" r="r" t="t"/>
            <a:pathLst>
              <a:path extrusionOk="0" h="46020" w="104380">
                <a:moveTo>
                  <a:pt x="104379" y="46019"/>
                </a:moveTo>
                <a:cubicBezTo>
                  <a:pt x="103619" y="45411"/>
                  <a:pt x="102859" y="44773"/>
                  <a:pt x="102069" y="44196"/>
                </a:cubicBezTo>
                <a:cubicBezTo>
                  <a:pt x="100914" y="43314"/>
                  <a:pt x="99607" y="42828"/>
                  <a:pt x="98391" y="42068"/>
                </a:cubicBezTo>
                <a:cubicBezTo>
                  <a:pt x="96324" y="40822"/>
                  <a:pt x="94379" y="39028"/>
                  <a:pt x="92677" y="37326"/>
                </a:cubicBezTo>
                <a:cubicBezTo>
                  <a:pt x="91248" y="35867"/>
                  <a:pt x="89941" y="34317"/>
                  <a:pt x="88543" y="32858"/>
                </a:cubicBezTo>
                <a:cubicBezTo>
                  <a:pt x="87996" y="32311"/>
                  <a:pt x="87358" y="31885"/>
                  <a:pt x="86871" y="31277"/>
                </a:cubicBezTo>
                <a:cubicBezTo>
                  <a:pt x="86020" y="30274"/>
                  <a:pt x="85412" y="29150"/>
                  <a:pt x="84713" y="28086"/>
                </a:cubicBezTo>
                <a:cubicBezTo>
                  <a:pt x="82737" y="25198"/>
                  <a:pt x="79303" y="23101"/>
                  <a:pt x="76537" y="20973"/>
                </a:cubicBezTo>
                <a:cubicBezTo>
                  <a:pt x="74683" y="19575"/>
                  <a:pt x="72920" y="18055"/>
                  <a:pt x="71187" y="16505"/>
                </a:cubicBezTo>
                <a:cubicBezTo>
                  <a:pt x="70062" y="15502"/>
                  <a:pt x="68999" y="14560"/>
                  <a:pt x="67996" y="13526"/>
                </a:cubicBezTo>
                <a:cubicBezTo>
                  <a:pt x="67266" y="12827"/>
                  <a:pt x="66476" y="12280"/>
                  <a:pt x="65746" y="11642"/>
                </a:cubicBezTo>
                <a:cubicBezTo>
                  <a:pt x="63892" y="9940"/>
                  <a:pt x="62068" y="7842"/>
                  <a:pt x="59819" y="6627"/>
                </a:cubicBezTo>
                <a:cubicBezTo>
                  <a:pt x="58786" y="6049"/>
                  <a:pt x="57752" y="5289"/>
                  <a:pt x="56780" y="4651"/>
                </a:cubicBezTo>
                <a:cubicBezTo>
                  <a:pt x="55837" y="4013"/>
                  <a:pt x="55381" y="3283"/>
                  <a:pt x="54621" y="2432"/>
                </a:cubicBezTo>
                <a:cubicBezTo>
                  <a:pt x="54074" y="1824"/>
                  <a:pt x="53406" y="973"/>
                  <a:pt x="52737" y="456"/>
                </a:cubicBezTo>
                <a:cubicBezTo>
                  <a:pt x="52281" y="92"/>
                  <a:pt x="52068" y="152"/>
                  <a:pt x="51369" y="152"/>
                </a:cubicBezTo>
                <a:cubicBezTo>
                  <a:pt x="50700" y="152"/>
                  <a:pt x="49940" y="0"/>
                  <a:pt x="49333" y="456"/>
                </a:cubicBezTo>
                <a:cubicBezTo>
                  <a:pt x="48846" y="851"/>
                  <a:pt x="48421" y="1611"/>
                  <a:pt x="48026" y="2128"/>
                </a:cubicBezTo>
                <a:cubicBezTo>
                  <a:pt x="46719" y="4073"/>
                  <a:pt x="45655" y="6231"/>
                  <a:pt x="43922" y="7903"/>
                </a:cubicBezTo>
                <a:cubicBezTo>
                  <a:pt x="42706" y="9119"/>
                  <a:pt x="41004" y="9970"/>
                  <a:pt x="39606" y="10943"/>
                </a:cubicBezTo>
                <a:cubicBezTo>
                  <a:pt x="37022" y="12736"/>
                  <a:pt x="35685" y="15654"/>
                  <a:pt x="33831" y="18086"/>
                </a:cubicBezTo>
                <a:cubicBezTo>
                  <a:pt x="32585" y="19757"/>
                  <a:pt x="31399" y="21125"/>
                  <a:pt x="29271" y="21277"/>
                </a:cubicBezTo>
                <a:cubicBezTo>
                  <a:pt x="28633" y="21338"/>
                  <a:pt x="27964" y="21216"/>
                  <a:pt x="27326" y="21338"/>
                </a:cubicBezTo>
                <a:cubicBezTo>
                  <a:pt x="24986" y="21703"/>
                  <a:pt x="23527" y="23071"/>
                  <a:pt x="21642" y="24408"/>
                </a:cubicBezTo>
                <a:cubicBezTo>
                  <a:pt x="20426" y="25289"/>
                  <a:pt x="19545" y="26080"/>
                  <a:pt x="18785" y="27417"/>
                </a:cubicBezTo>
                <a:cubicBezTo>
                  <a:pt x="18086" y="28633"/>
                  <a:pt x="17721" y="29697"/>
                  <a:pt x="16688" y="30639"/>
                </a:cubicBezTo>
                <a:cubicBezTo>
                  <a:pt x="15654" y="31612"/>
                  <a:pt x="15107" y="32828"/>
                  <a:pt x="13982" y="33739"/>
                </a:cubicBezTo>
                <a:cubicBezTo>
                  <a:pt x="13283" y="34347"/>
                  <a:pt x="12675" y="35077"/>
                  <a:pt x="11915" y="35685"/>
                </a:cubicBezTo>
                <a:cubicBezTo>
                  <a:pt x="9970" y="37235"/>
                  <a:pt x="7660" y="38299"/>
                  <a:pt x="5624" y="39819"/>
                </a:cubicBezTo>
                <a:cubicBezTo>
                  <a:pt x="4529" y="40670"/>
                  <a:pt x="3131" y="41430"/>
                  <a:pt x="2371" y="42615"/>
                </a:cubicBezTo>
                <a:cubicBezTo>
                  <a:pt x="1794" y="43466"/>
                  <a:pt x="1702" y="44439"/>
                  <a:pt x="912" y="45138"/>
                </a:cubicBezTo>
                <a:cubicBezTo>
                  <a:pt x="578" y="45442"/>
                  <a:pt x="244" y="45655"/>
                  <a:pt x="0" y="45989"/>
                </a:cubicBezTo>
                <a:lnTo>
                  <a:pt x="104379" y="45989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0"/>
          <p:cNvSpPr/>
          <p:nvPr/>
        </p:nvSpPr>
        <p:spPr>
          <a:xfrm flipH="1" rot="-257297">
            <a:off x="-67768" y="4224281"/>
            <a:ext cx="9440442" cy="1927588"/>
          </a:xfrm>
          <a:custGeom>
            <a:rect b="b" l="l" r="r" t="t"/>
            <a:pathLst>
              <a:path extrusionOk="0" h="72372" w="286663">
                <a:moveTo>
                  <a:pt x="286480" y="16262"/>
                </a:moveTo>
                <a:lnTo>
                  <a:pt x="286450" y="16262"/>
                </a:lnTo>
                <a:lnTo>
                  <a:pt x="286450" y="15684"/>
                </a:lnTo>
                <a:cubicBezTo>
                  <a:pt x="286450" y="15015"/>
                  <a:pt x="286663" y="14256"/>
                  <a:pt x="286146" y="13708"/>
                </a:cubicBezTo>
                <a:cubicBezTo>
                  <a:pt x="285113" y="12736"/>
                  <a:pt x="284930" y="11398"/>
                  <a:pt x="284930" y="10000"/>
                </a:cubicBezTo>
                <a:cubicBezTo>
                  <a:pt x="284930" y="9331"/>
                  <a:pt x="284930" y="8693"/>
                  <a:pt x="284049" y="8541"/>
                </a:cubicBezTo>
                <a:cubicBezTo>
                  <a:pt x="283106" y="10061"/>
                  <a:pt x="283410" y="11915"/>
                  <a:pt x="282711" y="13617"/>
                </a:cubicBezTo>
                <a:cubicBezTo>
                  <a:pt x="281982" y="11854"/>
                  <a:pt x="281587" y="9970"/>
                  <a:pt x="281191" y="8085"/>
                </a:cubicBezTo>
                <a:cubicBezTo>
                  <a:pt x="281131" y="7599"/>
                  <a:pt x="281070" y="7143"/>
                  <a:pt x="280432" y="6991"/>
                </a:cubicBezTo>
                <a:cubicBezTo>
                  <a:pt x="280401" y="5137"/>
                  <a:pt x="280401" y="3313"/>
                  <a:pt x="280371" y="1429"/>
                </a:cubicBezTo>
                <a:cubicBezTo>
                  <a:pt x="280371" y="912"/>
                  <a:pt x="280675" y="0"/>
                  <a:pt x="279459" y="243"/>
                </a:cubicBezTo>
                <a:cubicBezTo>
                  <a:pt x="278486" y="3435"/>
                  <a:pt x="278334" y="6839"/>
                  <a:pt x="277210" y="10122"/>
                </a:cubicBezTo>
                <a:cubicBezTo>
                  <a:pt x="275811" y="7508"/>
                  <a:pt x="275720" y="4407"/>
                  <a:pt x="275264" y="1398"/>
                </a:cubicBezTo>
                <a:cubicBezTo>
                  <a:pt x="274018" y="1672"/>
                  <a:pt x="274322" y="2523"/>
                  <a:pt x="274322" y="3222"/>
                </a:cubicBezTo>
                <a:lnTo>
                  <a:pt x="274322" y="8450"/>
                </a:lnTo>
                <a:cubicBezTo>
                  <a:pt x="274200" y="7660"/>
                  <a:pt x="274018" y="6869"/>
                  <a:pt x="273684" y="6140"/>
                </a:cubicBezTo>
                <a:cubicBezTo>
                  <a:pt x="272559" y="8876"/>
                  <a:pt x="272711" y="11885"/>
                  <a:pt x="271586" y="14590"/>
                </a:cubicBezTo>
                <a:cubicBezTo>
                  <a:pt x="271282" y="13070"/>
                  <a:pt x="271100" y="11490"/>
                  <a:pt x="270887" y="9909"/>
                </a:cubicBezTo>
                <a:cubicBezTo>
                  <a:pt x="270036" y="11155"/>
                  <a:pt x="269915" y="12523"/>
                  <a:pt x="269641" y="13891"/>
                </a:cubicBezTo>
                <a:cubicBezTo>
                  <a:pt x="269611" y="12979"/>
                  <a:pt x="269520" y="12067"/>
                  <a:pt x="268881" y="11307"/>
                </a:cubicBezTo>
                <a:cubicBezTo>
                  <a:pt x="268395" y="12097"/>
                  <a:pt x="268091" y="12949"/>
                  <a:pt x="267817" y="13739"/>
                </a:cubicBezTo>
                <a:cubicBezTo>
                  <a:pt x="267605" y="12949"/>
                  <a:pt x="267361" y="12189"/>
                  <a:pt x="266723" y="11611"/>
                </a:cubicBezTo>
                <a:cubicBezTo>
                  <a:pt x="265629" y="12766"/>
                  <a:pt x="266024" y="14316"/>
                  <a:pt x="265082" y="15411"/>
                </a:cubicBezTo>
                <a:cubicBezTo>
                  <a:pt x="265021" y="14894"/>
                  <a:pt x="264869" y="14347"/>
                  <a:pt x="264413" y="13921"/>
                </a:cubicBezTo>
                <a:cubicBezTo>
                  <a:pt x="264322" y="14012"/>
                  <a:pt x="264261" y="14073"/>
                  <a:pt x="264200" y="14164"/>
                </a:cubicBezTo>
                <a:cubicBezTo>
                  <a:pt x="262984" y="11125"/>
                  <a:pt x="263258" y="7508"/>
                  <a:pt x="261890" y="4559"/>
                </a:cubicBezTo>
                <a:cubicBezTo>
                  <a:pt x="261221" y="6596"/>
                  <a:pt x="261161" y="8602"/>
                  <a:pt x="260826" y="10638"/>
                </a:cubicBezTo>
                <a:cubicBezTo>
                  <a:pt x="260766" y="7933"/>
                  <a:pt x="260644" y="5228"/>
                  <a:pt x="260066" y="2644"/>
                </a:cubicBezTo>
                <a:cubicBezTo>
                  <a:pt x="259398" y="4590"/>
                  <a:pt x="259185" y="6596"/>
                  <a:pt x="258972" y="8602"/>
                </a:cubicBezTo>
                <a:lnTo>
                  <a:pt x="258851" y="8511"/>
                </a:lnTo>
                <a:cubicBezTo>
                  <a:pt x="258273" y="10091"/>
                  <a:pt x="258364" y="11642"/>
                  <a:pt x="258273" y="13253"/>
                </a:cubicBezTo>
                <a:cubicBezTo>
                  <a:pt x="258091" y="14073"/>
                  <a:pt x="257817" y="14924"/>
                  <a:pt x="257483" y="15745"/>
                </a:cubicBezTo>
                <a:cubicBezTo>
                  <a:pt x="257057" y="15107"/>
                  <a:pt x="257027" y="14377"/>
                  <a:pt x="256753" y="13769"/>
                </a:cubicBezTo>
                <a:cubicBezTo>
                  <a:pt x="256541" y="12493"/>
                  <a:pt x="256267" y="11246"/>
                  <a:pt x="255477" y="10122"/>
                </a:cubicBezTo>
                <a:cubicBezTo>
                  <a:pt x="254382" y="11611"/>
                  <a:pt x="254626" y="13222"/>
                  <a:pt x="254322" y="14803"/>
                </a:cubicBezTo>
                <a:cubicBezTo>
                  <a:pt x="254170" y="14286"/>
                  <a:pt x="254018" y="13708"/>
                  <a:pt x="253835" y="13161"/>
                </a:cubicBezTo>
                <a:cubicBezTo>
                  <a:pt x="253683" y="12705"/>
                  <a:pt x="253714" y="12097"/>
                  <a:pt x="253015" y="12189"/>
                </a:cubicBezTo>
                <a:cubicBezTo>
                  <a:pt x="252589" y="12219"/>
                  <a:pt x="252346" y="12493"/>
                  <a:pt x="252194" y="12797"/>
                </a:cubicBezTo>
                <a:cubicBezTo>
                  <a:pt x="252042" y="12493"/>
                  <a:pt x="251829" y="12249"/>
                  <a:pt x="251404" y="12341"/>
                </a:cubicBezTo>
                <a:cubicBezTo>
                  <a:pt x="250735" y="12401"/>
                  <a:pt x="250735" y="13070"/>
                  <a:pt x="250583" y="13526"/>
                </a:cubicBezTo>
                <a:cubicBezTo>
                  <a:pt x="250370" y="14073"/>
                  <a:pt x="250218" y="14681"/>
                  <a:pt x="250066" y="15289"/>
                </a:cubicBezTo>
                <a:cubicBezTo>
                  <a:pt x="249762" y="13769"/>
                  <a:pt x="250066" y="12067"/>
                  <a:pt x="248942" y="10790"/>
                </a:cubicBezTo>
                <a:cubicBezTo>
                  <a:pt x="248182" y="12037"/>
                  <a:pt x="247908" y="13374"/>
                  <a:pt x="247695" y="14742"/>
                </a:cubicBezTo>
                <a:cubicBezTo>
                  <a:pt x="247452" y="15380"/>
                  <a:pt x="247391" y="16110"/>
                  <a:pt x="246996" y="16900"/>
                </a:cubicBezTo>
                <a:cubicBezTo>
                  <a:pt x="246632" y="16110"/>
                  <a:pt x="246358" y="15259"/>
                  <a:pt x="246176" y="14438"/>
                </a:cubicBezTo>
                <a:cubicBezTo>
                  <a:pt x="246084" y="12857"/>
                  <a:pt x="246176" y="11307"/>
                  <a:pt x="245598" y="9879"/>
                </a:cubicBezTo>
                <a:lnTo>
                  <a:pt x="245477" y="9970"/>
                </a:lnTo>
                <a:cubicBezTo>
                  <a:pt x="245264" y="7994"/>
                  <a:pt x="245051" y="6079"/>
                  <a:pt x="244382" y="4286"/>
                </a:cubicBezTo>
                <a:cubicBezTo>
                  <a:pt x="243805" y="6991"/>
                  <a:pt x="243683" y="9666"/>
                  <a:pt x="243622" y="12401"/>
                </a:cubicBezTo>
                <a:cubicBezTo>
                  <a:pt x="243227" y="10487"/>
                  <a:pt x="243197" y="8420"/>
                  <a:pt x="242528" y="6535"/>
                </a:cubicBezTo>
                <a:cubicBezTo>
                  <a:pt x="241100" y="9787"/>
                  <a:pt x="241403" y="13313"/>
                  <a:pt x="240188" y="16596"/>
                </a:cubicBezTo>
                <a:cubicBezTo>
                  <a:pt x="240157" y="16505"/>
                  <a:pt x="240096" y="16444"/>
                  <a:pt x="240005" y="16414"/>
                </a:cubicBezTo>
                <a:cubicBezTo>
                  <a:pt x="239489" y="16870"/>
                  <a:pt x="239337" y="17417"/>
                  <a:pt x="239276" y="17994"/>
                </a:cubicBezTo>
                <a:cubicBezTo>
                  <a:pt x="238303" y="17082"/>
                  <a:pt x="238789" y="15411"/>
                  <a:pt x="237604" y="14529"/>
                </a:cubicBezTo>
                <a:cubicBezTo>
                  <a:pt x="237057" y="15259"/>
                  <a:pt x="236783" y="16049"/>
                  <a:pt x="236540" y="16900"/>
                </a:cubicBezTo>
                <a:cubicBezTo>
                  <a:pt x="236297" y="16140"/>
                  <a:pt x="235993" y="15380"/>
                  <a:pt x="235476" y="14681"/>
                </a:cubicBezTo>
                <a:cubicBezTo>
                  <a:pt x="234838" y="15563"/>
                  <a:pt x="234777" y="16505"/>
                  <a:pt x="234716" y="17417"/>
                </a:cubicBezTo>
                <a:cubicBezTo>
                  <a:pt x="234504" y="16140"/>
                  <a:pt x="234412" y="14772"/>
                  <a:pt x="233592" y="13708"/>
                </a:cubicBezTo>
                <a:cubicBezTo>
                  <a:pt x="233288" y="15289"/>
                  <a:pt x="233045" y="16870"/>
                  <a:pt x="232802" y="18450"/>
                </a:cubicBezTo>
                <a:cubicBezTo>
                  <a:pt x="231646" y="15988"/>
                  <a:pt x="231768" y="13009"/>
                  <a:pt x="230704" y="10487"/>
                </a:cubicBezTo>
                <a:cubicBezTo>
                  <a:pt x="230370" y="11338"/>
                  <a:pt x="230157" y="12219"/>
                  <a:pt x="230066" y="13131"/>
                </a:cubicBezTo>
                <a:lnTo>
                  <a:pt x="230066" y="7660"/>
                </a:lnTo>
                <a:cubicBezTo>
                  <a:pt x="230066" y="7021"/>
                  <a:pt x="230370" y="6018"/>
                  <a:pt x="229063" y="6018"/>
                </a:cubicBezTo>
                <a:cubicBezTo>
                  <a:pt x="228607" y="9119"/>
                  <a:pt x="228577" y="12249"/>
                  <a:pt x="227118" y="15198"/>
                </a:cubicBezTo>
                <a:cubicBezTo>
                  <a:pt x="225993" y="12067"/>
                  <a:pt x="225902" y="8572"/>
                  <a:pt x="224382" y="5684"/>
                </a:cubicBezTo>
                <a:cubicBezTo>
                  <a:pt x="224078" y="7994"/>
                  <a:pt x="224078" y="10274"/>
                  <a:pt x="224017" y="12553"/>
                </a:cubicBezTo>
                <a:cubicBezTo>
                  <a:pt x="223987" y="12493"/>
                  <a:pt x="223896" y="12462"/>
                  <a:pt x="223835" y="12371"/>
                </a:cubicBezTo>
                <a:cubicBezTo>
                  <a:pt x="222680" y="14286"/>
                  <a:pt x="223105" y="16414"/>
                  <a:pt x="221950" y="18116"/>
                </a:cubicBezTo>
                <a:cubicBezTo>
                  <a:pt x="220826" y="15532"/>
                  <a:pt x="221950" y="12614"/>
                  <a:pt x="221342" y="9909"/>
                </a:cubicBezTo>
                <a:cubicBezTo>
                  <a:pt x="220370" y="10365"/>
                  <a:pt x="220218" y="10882"/>
                  <a:pt x="220096" y="11459"/>
                </a:cubicBezTo>
                <a:cubicBezTo>
                  <a:pt x="219640" y="13708"/>
                  <a:pt x="219123" y="15988"/>
                  <a:pt x="218667" y="18237"/>
                </a:cubicBezTo>
                <a:cubicBezTo>
                  <a:pt x="218516" y="19058"/>
                  <a:pt x="218546" y="19909"/>
                  <a:pt x="217512" y="20092"/>
                </a:cubicBezTo>
                <a:cubicBezTo>
                  <a:pt x="216692" y="19149"/>
                  <a:pt x="216935" y="17477"/>
                  <a:pt x="215993" y="16505"/>
                </a:cubicBezTo>
                <a:cubicBezTo>
                  <a:pt x="215719" y="16718"/>
                  <a:pt x="215537" y="16900"/>
                  <a:pt x="215415" y="17113"/>
                </a:cubicBezTo>
                <a:cubicBezTo>
                  <a:pt x="215354" y="16930"/>
                  <a:pt x="215172" y="16778"/>
                  <a:pt x="214777" y="16748"/>
                </a:cubicBezTo>
                <a:cubicBezTo>
                  <a:pt x="213561" y="17690"/>
                  <a:pt x="214351" y="19392"/>
                  <a:pt x="213257" y="20395"/>
                </a:cubicBezTo>
                <a:cubicBezTo>
                  <a:pt x="213196" y="20274"/>
                  <a:pt x="213075" y="20213"/>
                  <a:pt x="212983" y="20092"/>
                </a:cubicBezTo>
                <a:cubicBezTo>
                  <a:pt x="212072" y="19180"/>
                  <a:pt x="212011" y="17781"/>
                  <a:pt x="211312" y="16626"/>
                </a:cubicBezTo>
                <a:cubicBezTo>
                  <a:pt x="211312" y="16170"/>
                  <a:pt x="211251" y="15745"/>
                  <a:pt x="210765" y="15654"/>
                </a:cubicBezTo>
                <a:cubicBezTo>
                  <a:pt x="209853" y="15441"/>
                  <a:pt x="209701" y="16444"/>
                  <a:pt x="209336" y="17022"/>
                </a:cubicBezTo>
                <a:cubicBezTo>
                  <a:pt x="209032" y="17538"/>
                  <a:pt x="208819" y="18146"/>
                  <a:pt x="208515" y="18724"/>
                </a:cubicBezTo>
                <a:lnTo>
                  <a:pt x="208363" y="18724"/>
                </a:lnTo>
                <a:cubicBezTo>
                  <a:pt x="208272" y="18541"/>
                  <a:pt x="208211" y="18298"/>
                  <a:pt x="208181" y="18116"/>
                </a:cubicBezTo>
                <a:lnTo>
                  <a:pt x="208181" y="12219"/>
                </a:lnTo>
                <a:cubicBezTo>
                  <a:pt x="206844" y="12493"/>
                  <a:pt x="206965" y="13465"/>
                  <a:pt x="206752" y="14073"/>
                </a:cubicBezTo>
                <a:cubicBezTo>
                  <a:pt x="206661" y="14499"/>
                  <a:pt x="206570" y="14924"/>
                  <a:pt x="206448" y="15350"/>
                </a:cubicBezTo>
                <a:cubicBezTo>
                  <a:pt x="205537" y="16596"/>
                  <a:pt x="205749" y="17964"/>
                  <a:pt x="204716" y="19180"/>
                </a:cubicBezTo>
                <a:cubicBezTo>
                  <a:pt x="204382" y="17326"/>
                  <a:pt x="204078" y="15684"/>
                  <a:pt x="203774" y="14043"/>
                </a:cubicBezTo>
                <a:cubicBezTo>
                  <a:pt x="202619" y="14377"/>
                  <a:pt x="202558" y="15107"/>
                  <a:pt x="202558" y="15806"/>
                </a:cubicBezTo>
                <a:cubicBezTo>
                  <a:pt x="202558" y="16474"/>
                  <a:pt x="202193" y="17022"/>
                  <a:pt x="201859" y="17812"/>
                </a:cubicBezTo>
                <a:cubicBezTo>
                  <a:pt x="201798" y="17690"/>
                  <a:pt x="201707" y="17569"/>
                  <a:pt x="201646" y="17417"/>
                </a:cubicBezTo>
                <a:cubicBezTo>
                  <a:pt x="201646" y="16049"/>
                  <a:pt x="201707" y="14681"/>
                  <a:pt x="201676" y="13313"/>
                </a:cubicBezTo>
                <a:cubicBezTo>
                  <a:pt x="201646" y="12675"/>
                  <a:pt x="201950" y="11885"/>
                  <a:pt x="200977" y="11702"/>
                </a:cubicBezTo>
                <a:cubicBezTo>
                  <a:pt x="200643" y="11915"/>
                  <a:pt x="200460" y="12219"/>
                  <a:pt x="200339" y="12553"/>
                </a:cubicBezTo>
                <a:cubicBezTo>
                  <a:pt x="200157" y="11550"/>
                  <a:pt x="199853" y="10547"/>
                  <a:pt x="199275" y="9666"/>
                </a:cubicBezTo>
                <a:cubicBezTo>
                  <a:pt x="198059" y="10335"/>
                  <a:pt x="198363" y="11246"/>
                  <a:pt x="198363" y="12006"/>
                </a:cubicBezTo>
                <a:cubicBezTo>
                  <a:pt x="198302" y="15046"/>
                  <a:pt x="198637" y="18025"/>
                  <a:pt x="197634" y="21064"/>
                </a:cubicBezTo>
                <a:cubicBezTo>
                  <a:pt x="197482" y="21581"/>
                  <a:pt x="197330" y="22067"/>
                  <a:pt x="197117" y="22523"/>
                </a:cubicBezTo>
                <a:cubicBezTo>
                  <a:pt x="196813" y="23253"/>
                  <a:pt x="196205" y="23709"/>
                  <a:pt x="195476" y="23769"/>
                </a:cubicBezTo>
                <a:cubicBezTo>
                  <a:pt x="195172" y="23800"/>
                  <a:pt x="194898" y="23709"/>
                  <a:pt x="194716" y="23557"/>
                </a:cubicBezTo>
                <a:cubicBezTo>
                  <a:pt x="194594" y="23283"/>
                  <a:pt x="194564" y="22979"/>
                  <a:pt x="194533" y="22675"/>
                </a:cubicBezTo>
                <a:cubicBezTo>
                  <a:pt x="194412" y="21581"/>
                  <a:pt x="193956" y="20547"/>
                  <a:pt x="194199" y="19332"/>
                </a:cubicBezTo>
                <a:cubicBezTo>
                  <a:pt x="194381" y="18389"/>
                  <a:pt x="194868" y="17265"/>
                  <a:pt x="193773" y="16292"/>
                </a:cubicBezTo>
                <a:cubicBezTo>
                  <a:pt x="193378" y="17234"/>
                  <a:pt x="193165" y="18237"/>
                  <a:pt x="192922" y="19149"/>
                </a:cubicBezTo>
                <a:cubicBezTo>
                  <a:pt x="192770" y="18572"/>
                  <a:pt x="192618" y="17994"/>
                  <a:pt x="192558" y="17417"/>
                </a:cubicBezTo>
                <a:cubicBezTo>
                  <a:pt x="192466" y="16930"/>
                  <a:pt x="192527" y="16414"/>
                  <a:pt x="191707" y="16292"/>
                </a:cubicBezTo>
                <a:cubicBezTo>
                  <a:pt x="191099" y="17569"/>
                  <a:pt x="191676" y="18876"/>
                  <a:pt x="191372" y="20122"/>
                </a:cubicBezTo>
                <a:cubicBezTo>
                  <a:pt x="191159" y="21155"/>
                  <a:pt x="191007" y="22219"/>
                  <a:pt x="190460" y="23192"/>
                </a:cubicBezTo>
                <a:cubicBezTo>
                  <a:pt x="189092" y="21976"/>
                  <a:pt x="190004" y="19605"/>
                  <a:pt x="188758" y="18329"/>
                </a:cubicBezTo>
                <a:cubicBezTo>
                  <a:pt x="188211" y="18845"/>
                  <a:pt x="187877" y="19392"/>
                  <a:pt x="187694" y="19970"/>
                </a:cubicBezTo>
                <a:cubicBezTo>
                  <a:pt x="187512" y="19636"/>
                  <a:pt x="187299" y="19332"/>
                  <a:pt x="187086" y="19028"/>
                </a:cubicBezTo>
                <a:cubicBezTo>
                  <a:pt x="186144" y="20426"/>
                  <a:pt x="186691" y="21824"/>
                  <a:pt x="185779" y="22949"/>
                </a:cubicBezTo>
                <a:cubicBezTo>
                  <a:pt x="184564" y="20730"/>
                  <a:pt x="186023" y="17690"/>
                  <a:pt x="184351" y="15380"/>
                </a:cubicBezTo>
                <a:cubicBezTo>
                  <a:pt x="182740" y="18116"/>
                  <a:pt x="183196" y="20973"/>
                  <a:pt x="181646" y="23344"/>
                </a:cubicBezTo>
                <a:cubicBezTo>
                  <a:pt x="181281" y="22949"/>
                  <a:pt x="181007" y="22493"/>
                  <a:pt x="180825" y="22037"/>
                </a:cubicBezTo>
                <a:cubicBezTo>
                  <a:pt x="180582" y="20669"/>
                  <a:pt x="181068" y="19058"/>
                  <a:pt x="179791" y="18085"/>
                </a:cubicBezTo>
                <a:lnTo>
                  <a:pt x="179791" y="18116"/>
                </a:lnTo>
                <a:lnTo>
                  <a:pt x="179791" y="18085"/>
                </a:lnTo>
                <a:cubicBezTo>
                  <a:pt x="179305" y="16140"/>
                  <a:pt x="179001" y="14134"/>
                  <a:pt x="178545" y="11733"/>
                </a:cubicBezTo>
                <a:cubicBezTo>
                  <a:pt x="177390" y="13009"/>
                  <a:pt x="177390" y="13982"/>
                  <a:pt x="177390" y="14894"/>
                </a:cubicBezTo>
                <a:cubicBezTo>
                  <a:pt x="177390" y="17751"/>
                  <a:pt x="177390" y="20578"/>
                  <a:pt x="177360" y="23435"/>
                </a:cubicBezTo>
                <a:cubicBezTo>
                  <a:pt x="177360" y="24651"/>
                  <a:pt x="177208" y="25897"/>
                  <a:pt x="176053" y="26870"/>
                </a:cubicBezTo>
                <a:cubicBezTo>
                  <a:pt x="174138" y="24681"/>
                  <a:pt x="175232" y="21551"/>
                  <a:pt x="174077" y="19028"/>
                </a:cubicBezTo>
                <a:cubicBezTo>
                  <a:pt x="172527" y="20517"/>
                  <a:pt x="172831" y="22523"/>
                  <a:pt x="171098" y="23709"/>
                </a:cubicBezTo>
                <a:cubicBezTo>
                  <a:pt x="169670" y="19848"/>
                  <a:pt x="169366" y="15867"/>
                  <a:pt x="169214" y="11307"/>
                </a:cubicBezTo>
                <a:cubicBezTo>
                  <a:pt x="166752" y="15076"/>
                  <a:pt x="167238" y="19301"/>
                  <a:pt x="165384" y="22706"/>
                </a:cubicBezTo>
                <a:cubicBezTo>
                  <a:pt x="164928" y="21186"/>
                  <a:pt x="164594" y="19605"/>
                  <a:pt x="163651" y="18146"/>
                </a:cubicBezTo>
                <a:cubicBezTo>
                  <a:pt x="162800" y="19666"/>
                  <a:pt x="162952" y="21216"/>
                  <a:pt x="162891" y="22706"/>
                </a:cubicBezTo>
                <a:cubicBezTo>
                  <a:pt x="162466" y="21611"/>
                  <a:pt x="162618" y="20274"/>
                  <a:pt x="162223" y="19210"/>
                </a:cubicBezTo>
                <a:cubicBezTo>
                  <a:pt x="161311" y="19210"/>
                  <a:pt x="161311" y="19788"/>
                  <a:pt x="161311" y="20274"/>
                </a:cubicBezTo>
                <a:cubicBezTo>
                  <a:pt x="161280" y="21034"/>
                  <a:pt x="161372" y="21763"/>
                  <a:pt x="161007" y="22554"/>
                </a:cubicBezTo>
                <a:cubicBezTo>
                  <a:pt x="160855" y="22949"/>
                  <a:pt x="160855" y="23405"/>
                  <a:pt x="160764" y="23739"/>
                </a:cubicBezTo>
                <a:cubicBezTo>
                  <a:pt x="159609" y="20730"/>
                  <a:pt x="159122" y="17477"/>
                  <a:pt x="157511" y="14651"/>
                </a:cubicBezTo>
                <a:cubicBezTo>
                  <a:pt x="157207" y="16626"/>
                  <a:pt x="157268" y="18602"/>
                  <a:pt x="157207" y="20578"/>
                </a:cubicBezTo>
                <a:cubicBezTo>
                  <a:pt x="155992" y="22006"/>
                  <a:pt x="156083" y="23891"/>
                  <a:pt x="155080" y="25380"/>
                </a:cubicBezTo>
                <a:cubicBezTo>
                  <a:pt x="154320" y="24013"/>
                  <a:pt x="154715" y="22341"/>
                  <a:pt x="154107" y="20578"/>
                </a:cubicBezTo>
                <a:cubicBezTo>
                  <a:pt x="153104" y="22067"/>
                  <a:pt x="153165" y="23465"/>
                  <a:pt x="152770" y="24742"/>
                </a:cubicBezTo>
                <a:cubicBezTo>
                  <a:pt x="152344" y="23739"/>
                  <a:pt x="152010" y="22675"/>
                  <a:pt x="151402" y="21733"/>
                </a:cubicBezTo>
                <a:cubicBezTo>
                  <a:pt x="150125" y="23739"/>
                  <a:pt x="151402" y="25502"/>
                  <a:pt x="150460" y="27204"/>
                </a:cubicBezTo>
                <a:cubicBezTo>
                  <a:pt x="149608" y="26870"/>
                  <a:pt x="149608" y="25836"/>
                  <a:pt x="149092" y="25198"/>
                </a:cubicBezTo>
                <a:cubicBezTo>
                  <a:pt x="148849" y="23101"/>
                  <a:pt x="148697" y="21034"/>
                  <a:pt x="148089" y="19119"/>
                </a:cubicBezTo>
                <a:cubicBezTo>
                  <a:pt x="147025" y="21702"/>
                  <a:pt x="147116" y="24468"/>
                  <a:pt x="145809" y="26870"/>
                </a:cubicBezTo>
                <a:cubicBezTo>
                  <a:pt x="145748" y="26657"/>
                  <a:pt x="145718" y="26444"/>
                  <a:pt x="145596" y="26231"/>
                </a:cubicBezTo>
                <a:cubicBezTo>
                  <a:pt x="145414" y="25867"/>
                  <a:pt x="145323" y="25380"/>
                  <a:pt x="144745" y="25441"/>
                </a:cubicBezTo>
                <a:cubicBezTo>
                  <a:pt x="144228" y="25532"/>
                  <a:pt x="143955" y="25927"/>
                  <a:pt x="143894" y="26383"/>
                </a:cubicBezTo>
                <a:cubicBezTo>
                  <a:pt x="143803" y="26809"/>
                  <a:pt x="143651" y="27204"/>
                  <a:pt x="143438" y="27447"/>
                </a:cubicBezTo>
                <a:cubicBezTo>
                  <a:pt x="143195" y="27234"/>
                  <a:pt x="143043" y="26931"/>
                  <a:pt x="142982" y="26475"/>
                </a:cubicBezTo>
                <a:cubicBezTo>
                  <a:pt x="142891" y="26019"/>
                  <a:pt x="142617" y="25684"/>
                  <a:pt x="142101" y="25684"/>
                </a:cubicBezTo>
                <a:cubicBezTo>
                  <a:pt x="141523" y="25715"/>
                  <a:pt x="141402" y="26231"/>
                  <a:pt x="141250" y="26657"/>
                </a:cubicBezTo>
                <a:cubicBezTo>
                  <a:pt x="141189" y="26900"/>
                  <a:pt x="141098" y="27082"/>
                  <a:pt x="141037" y="27295"/>
                </a:cubicBezTo>
                <a:cubicBezTo>
                  <a:pt x="139730" y="25168"/>
                  <a:pt x="139821" y="22371"/>
                  <a:pt x="138757" y="20000"/>
                </a:cubicBezTo>
                <a:cubicBezTo>
                  <a:pt x="138149" y="22067"/>
                  <a:pt x="137997" y="24165"/>
                  <a:pt x="137754" y="26292"/>
                </a:cubicBezTo>
                <a:cubicBezTo>
                  <a:pt x="137268" y="26991"/>
                  <a:pt x="137237" y="28025"/>
                  <a:pt x="136386" y="28572"/>
                </a:cubicBezTo>
                <a:cubicBezTo>
                  <a:pt x="135444" y="27082"/>
                  <a:pt x="136751" y="25016"/>
                  <a:pt x="135444" y="23283"/>
                </a:cubicBezTo>
                <a:cubicBezTo>
                  <a:pt x="134867" y="24347"/>
                  <a:pt x="134502" y="25472"/>
                  <a:pt x="134076" y="26596"/>
                </a:cubicBezTo>
                <a:cubicBezTo>
                  <a:pt x="133742" y="25411"/>
                  <a:pt x="133742" y="23952"/>
                  <a:pt x="132739" y="22706"/>
                </a:cubicBezTo>
                <a:cubicBezTo>
                  <a:pt x="132101" y="24620"/>
                  <a:pt x="132496" y="26171"/>
                  <a:pt x="131766" y="27721"/>
                </a:cubicBezTo>
                <a:cubicBezTo>
                  <a:pt x="130733" y="26444"/>
                  <a:pt x="130824" y="24560"/>
                  <a:pt x="129638" y="23405"/>
                </a:cubicBezTo>
                <a:cubicBezTo>
                  <a:pt x="129608" y="21429"/>
                  <a:pt x="129638" y="19453"/>
                  <a:pt x="129335" y="17508"/>
                </a:cubicBezTo>
                <a:cubicBezTo>
                  <a:pt x="127724" y="20608"/>
                  <a:pt x="127237" y="24013"/>
                  <a:pt x="126113" y="27234"/>
                </a:cubicBezTo>
                <a:cubicBezTo>
                  <a:pt x="125991" y="26900"/>
                  <a:pt x="125991" y="26444"/>
                  <a:pt x="125839" y="26110"/>
                </a:cubicBezTo>
                <a:cubicBezTo>
                  <a:pt x="125535" y="25380"/>
                  <a:pt x="125596" y="24651"/>
                  <a:pt x="125535" y="23891"/>
                </a:cubicBezTo>
                <a:cubicBezTo>
                  <a:pt x="125505" y="23405"/>
                  <a:pt x="125535" y="22827"/>
                  <a:pt x="124623" y="23009"/>
                </a:cubicBezTo>
                <a:cubicBezTo>
                  <a:pt x="124289" y="24165"/>
                  <a:pt x="124380" y="25441"/>
                  <a:pt x="123985" y="26627"/>
                </a:cubicBezTo>
                <a:cubicBezTo>
                  <a:pt x="123924" y="25137"/>
                  <a:pt x="124076" y="23587"/>
                  <a:pt x="123225" y="22219"/>
                </a:cubicBezTo>
                <a:cubicBezTo>
                  <a:pt x="122252" y="23800"/>
                  <a:pt x="121918" y="25532"/>
                  <a:pt x="121462" y="27113"/>
                </a:cubicBezTo>
                <a:cubicBezTo>
                  <a:pt x="119608" y="24073"/>
                  <a:pt x="120094" y="19788"/>
                  <a:pt x="117632" y="16505"/>
                </a:cubicBezTo>
                <a:cubicBezTo>
                  <a:pt x="117480" y="21125"/>
                  <a:pt x="117207" y="25137"/>
                  <a:pt x="115778" y="29271"/>
                </a:cubicBezTo>
                <a:cubicBezTo>
                  <a:pt x="114015" y="28450"/>
                  <a:pt x="114349" y="26353"/>
                  <a:pt x="112769" y="25168"/>
                </a:cubicBezTo>
                <a:cubicBezTo>
                  <a:pt x="111583" y="27903"/>
                  <a:pt x="112738" y="30852"/>
                  <a:pt x="110793" y="33435"/>
                </a:cubicBezTo>
                <a:cubicBezTo>
                  <a:pt x="109608" y="32706"/>
                  <a:pt x="109486" y="31490"/>
                  <a:pt x="109486" y="30274"/>
                </a:cubicBezTo>
                <a:cubicBezTo>
                  <a:pt x="109456" y="27417"/>
                  <a:pt x="109486" y="24560"/>
                  <a:pt x="109456" y="21733"/>
                </a:cubicBezTo>
                <a:cubicBezTo>
                  <a:pt x="109456" y="20821"/>
                  <a:pt x="109456" y="19848"/>
                  <a:pt x="108331" y="18785"/>
                </a:cubicBezTo>
                <a:cubicBezTo>
                  <a:pt x="107875" y="21277"/>
                  <a:pt x="107571" y="23344"/>
                  <a:pt x="107054" y="25380"/>
                </a:cubicBezTo>
                <a:lnTo>
                  <a:pt x="107054" y="25411"/>
                </a:lnTo>
                <a:lnTo>
                  <a:pt x="107054" y="25411"/>
                </a:lnTo>
                <a:cubicBezTo>
                  <a:pt x="105747" y="26627"/>
                  <a:pt x="106264" y="28146"/>
                  <a:pt x="106051" y="29545"/>
                </a:cubicBezTo>
                <a:cubicBezTo>
                  <a:pt x="105808" y="30092"/>
                  <a:pt x="105535" y="30578"/>
                  <a:pt x="105200" y="31064"/>
                </a:cubicBezTo>
                <a:cubicBezTo>
                  <a:pt x="103650" y="28967"/>
                  <a:pt x="104106" y="26019"/>
                  <a:pt x="102495" y="23617"/>
                </a:cubicBezTo>
                <a:cubicBezTo>
                  <a:pt x="100823" y="26292"/>
                  <a:pt x="102313" y="29058"/>
                  <a:pt x="101067" y="31490"/>
                </a:cubicBezTo>
                <a:cubicBezTo>
                  <a:pt x="100155" y="30578"/>
                  <a:pt x="100732" y="29058"/>
                  <a:pt x="99760" y="27842"/>
                </a:cubicBezTo>
                <a:cubicBezTo>
                  <a:pt x="99547" y="28177"/>
                  <a:pt x="99304" y="28572"/>
                  <a:pt x="99152" y="28906"/>
                </a:cubicBezTo>
                <a:cubicBezTo>
                  <a:pt x="98939" y="28359"/>
                  <a:pt x="98635" y="27873"/>
                  <a:pt x="98088" y="27447"/>
                </a:cubicBezTo>
                <a:cubicBezTo>
                  <a:pt x="96842" y="28967"/>
                  <a:pt x="97753" y="31186"/>
                  <a:pt x="96386" y="32706"/>
                </a:cubicBezTo>
                <a:cubicBezTo>
                  <a:pt x="95869" y="31824"/>
                  <a:pt x="95747" y="30791"/>
                  <a:pt x="95474" y="29818"/>
                </a:cubicBezTo>
                <a:cubicBezTo>
                  <a:pt x="95170" y="28633"/>
                  <a:pt x="95778" y="27204"/>
                  <a:pt x="95139" y="26049"/>
                </a:cubicBezTo>
                <a:cubicBezTo>
                  <a:pt x="94349" y="26323"/>
                  <a:pt x="94379" y="26839"/>
                  <a:pt x="94288" y="27356"/>
                </a:cubicBezTo>
                <a:cubicBezTo>
                  <a:pt x="94227" y="27964"/>
                  <a:pt x="94076" y="28511"/>
                  <a:pt x="93924" y="29119"/>
                </a:cubicBezTo>
                <a:cubicBezTo>
                  <a:pt x="93680" y="28268"/>
                  <a:pt x="93468" y="27295"/>
                  <a:pt x="93072" y="26444"/>
                </a:cubicBezTo>
                <a:cubicBezTo>
                  <a:pt x="91978" y="27660"/>
                  <a:pt x="92525" y="28633"/>
                  <a:pt x="92677" y="29545"/>
                </a:cubicBezTo>
                <a:cubicBezTo>
                  <a:pt x="92890" y="30700"/>
                  <a:pt x="92465" y="31824"/>
                  <a:pt x="92313" y="32979"/>
                </a:cubicBezTo>
                <a:cubicBezTo>
                  <a:pt x="92282" y="33283"/>
                  <a:pt x="92221" y="33587"/>
                  <a:pt x="92130" y="33891"/>
                </a:cubicBezTo>
                <a:cubicBezTo>
                  <a:pt x="91948" y="34073"/>
                  <a:pt x="91705" y="34225"/>
                  <a:pt x="91370" y="34256"/>
                </a:cubicBezTo>
                <a:cubicBezTo>
                  <a:pt x="90641" y="34347"/>
                  <a:pt x="90033" y="33982"/>
                  <a:pt x="89729" y="33344"/>
                </a:cubicBezTo>
                <a:cubicBezTo>
                  <a:pt x="89547" y="32918"/>
                  <a:pt x="89395" y="32432"/>
                  <a:pt x="89212" y="31976"/>
                </a:cubicBezTo>
                <a:cubicBezTo>
                  <a:pt x="88179" y="29119"/>
                  <a:pt x="88574" y="26049"/>
                  <a:pt x="88483" y="23040"/>
                </a:cubicBezTo>
                <a:cubicBezTo>
                  <a:pt x="88452" y="22280"/>
                  <a:pt x="88756" y="21338"/>
                  <a:pt x="87571" y="20912"/>
                </a:cubicBezTo>
                <a:cubicBezTo>
                  <a:pt x="86993" y="21915"/>
                  <a:pt x="86689" y="22979"/>
                  <a:pt x="86507" y="24043"/>
                </a:cubicBezTo>
                <a:cubicBezTo>
                  <a:pt x="86385" y="23739"/>
                  <a:pt x="86233" y="23465"/>
                  <a:pt x="85869" y="23283"/>
                </a:cubicBezTo>
                <a:cubicBezTo>
                  <a:pt x="84926" y="23648"/>
                  <a:pt x="85170" y="24408"/>
                  <a:pt x="85170" y="25076"/>
                </a:cubicBezTo>
                <a:cubicBezTo>
                  <a:pt x="85109" y="26444"/>
                  <a:pt x="85230" y="27812"/>
                  <a:pt x="85230" y="29180"/>
                </a:cubicBezTo>
                <a:cubicBezTo>
                  <a:pt x="85139" y="29332"/>
                  <a:pt x="85078" y="29423"/>
                  <a:pt x="84987" y="29575"/>
                </a:cubicBezTo>
                <a:cubicBezTo>
                  <a:pt x="84653" y="28876"/>
                  <a:pt x="84318" y="28420"/>
                  <a:pt x="84318" y="27721"/>
                </a:cubicBezTo>
                <a:cubicBezTo>
                  <a:pt x="84318" y="27052"/>
                  <a:pt x="84227" y="26323"/>
                  <a:pt x="83103" y="26201"/>
                </a:cubicBezTo>
                <a:cubicBezTo>
                  <a:pt x="82799" y="27903"/>
                  <a:pt x="82495" y="29636"/>
                  <a:pt x="82130" y="31520"/>
                </a:cubicBezTo>
                <a:cubicBezTo>
                  <a:pt x="81127" y="30487"/>
                  <a:pt x="81340" y="29089"/>
                  <a:pt x="80397" y="28025"/>
                </a:cubicBezTo>
                <a:cubicBezTo>
                  <a:pt x="80276" y="27599"/>
                  <a:pt x="80215" y="27234"/>
                  <a:pt x="80093" y="26839"/>
                </a:cubicBezTo>
                <a:cubicBezTo>
                  <a:pt x="79942" y="26292"/>
                  <a:pt x="80002" y="25289"/>
                  <a:pt x="78695" y="25259"/>
                </a:cubicBezTo>
                <a:lnTo>
                  <a:pt x="78695" y="31156"/>
                </a:lnTo>
                <a:cubicBezTo>
                  <a:pt x="78604" y="31368"/>
                  <a:pt x="78574" y="31611"/>
                  <a:pt x="78483" y="31794"/>
                </a:cubicBezTo>
                <a:cubicBezTo>
                  <a:pt x="78452" y="31794"/>
                  <a:pt x="78422" y="31824"/>
                  <a:pt x="78331" y="31824"/>
                </a:cubicBezTo>
                <a:cubicBezTo>
                  <a:pt x="78087" y="31338"/>
                  <a:pt x="77844" y="30760"/>
                  <a:pt x="77510" y="30304"/>
                </a:cubicBezTo>
                <a:cubicBezTo>
                  <a:pt x="77175" y="29788"/>
                  <a:pt x="77024" y="28876"/>
                  <a:pt x="76112" y="29210"/>
                </a:cubicBezTo>
                <a:cubicBezTo>
                  <a:pt x="75595" y="29393"/>
                  <a:pt x="75534" y="29848"/>
                  <a:pt x="75534" y="30304"/>
                </a:cubicBezTo>
                <a:cubicBezTo>
                  <a:pt x="74835" y="31551"/>
                  <a:pt x="74805" y="33010"/>
                  <a:pt x="73862" y="34104"/>
                </a:cubicBezTo>
                <a:cubicBezTo>
                  <a:pt x="73771" y="34225"/>
                  <a:pt x="73680" y="34347"/>
                  <a:pt x="73589" y="34438"/>
                </a:cubicBezTo>
                <a:cubicBezTo>
                  <a:pt x="72495" y="33648"/>
                  <a:pt x="73285" y="31794"/>
                  <a:pt x="72069" y="31095"/>
                </a:cubicBezTo>
                <a:cubicBezTo>
                  <a:pt x="71735" y="31216"/>
                  <a:pt x="71552" y="31399"/>
                  <a:pt x="71431" y="31642"/>
                </a:cubicBezTo>
                <a:cubicBezTo>
                  <a:pt x="71309" y="31459"/>
                  <a:pt x="71127" y="31307"/>
                  <a:pt x="70853" y="31156"/>
                </a:cubicBezTo>
                <a:cubicBezTo>
                  <a:pt x="69941" y="32250"/>
                  <a:pt x="70184" y="33891"/>
                  <a:pt x="69333" y="34985"/>
                </a:cubicBezTo>
                <a:cubicBezTo>
                  <a:pt x="68361" y="35016"/>
                  <a:pt x="68361" y="34195"/>
                  <a:pt x="68209" y="33344"/>
                </a:cubicBezTo>
                <a:cubicBezTo>
                  <a:pt x="67783" y="31186"/>
                  <a:pt x="67206" y="29058"/>
                  <a:pt x="66750" y="26900"/>
                </a:cubicBezTo>
                <a:cubicBezTo>
                  <a:pt x="66628" y="26323"/>
                  <a:pt x="66476" y="25836"/>
                  <a:pt x="65504" y="25563"/>
                </a:cubicBezTo>
                <a:cubicBezTo>
                  <a:pt x="64896" y="28359"/>
                  <a:pt x="66020" y="31064"/>
                  <a:pt x="64896" y="33891"/>
                </a:cubicBezTo>
                <a:cubicBezTo>
                  <a:pt x="63741" y="32402"/>
                  <a:pt x="64166" y="30152"/>
                  <a:pt x="63041" y="28511"/>
                </a:cubicBezTo>
                <a:cubicBezTo>
                  <a:pt x="62950" y="28602"/>
                  <a:pt x="62920" y="28663"/>
                  <a:pt x="62829" y="28754"/>
                </a:cubicBezTo>
                <a:cubicBezTo>
                  <a:pt x="62738" y="26475"/>
                  <a:pt x="62768" y="24195"/>
                  <a:pt x="62464" y="21946"/>
                </a:cubicBezTo>
                <a:cubicBezTo>
                  <a:pt x="60975" y="25107"/>
                  <a:pt x="60853" y="28633"/>
                  <a:pt x="59728" y="31976"/>
                </a:cubicBezTo>
                <a:cubicBezTo>
                  <a:pt x="58269" y="29362"/>
                  <a:pt x="58239" y="26201"/>
                  <a:pt x="57783" y="23253"/>
                </a:cubicBezTo>
                <a:cubicBezTo>
                  <a:pt x="56537" y="23496"/>
                  <a:pt x="56841" y="24377"/>
                  <a:pt x="56810" y="25076"/>
                </a:cubicBezTo>
                <a:lnTo>
                  <a:pt x="56810" y="30548"/>
                </a:lnTo>
                <a:cubicBezTo>
                  <a:pt x="56689" y="29666"/>
                  <a:pt x="56537" y="28785"/>
                  <a:pt x="56142" y="27994"/>
                </a:cubicBezTo>
                <a:cubicBezTo>
                  <a:pt x="55139" y="30730"/>
                  <a:pt x="55199" y="33678"/>
                  <a:pt x="54075" y="36384"/>
                </a:cubicBezTo>
                <a:cubicBezTo>
                  <a:pt x="53801" y="34864"/>
                  <a:pt x="53558" y="33314"/>
                  <a:pt x="53254" y="31794"/>
                </a:cubicBezTo>
                <a:cubicBezTo>
                  <a:pt x="52403" y="33010"/>
                  <a:pt x="52342" y="34408"/>
                  <a:pt x="52129" y="35745"/>
                </a:cubicBezTo>
                <a:cubicBezTo>
                  <a:pt x="52099" y="34833"/>
                  <a:pt x="52008" y="33922"/>
                  <a:pt x="51370" y="33162"/>
                </a:cubicBezTo>
                <a:cubicBezTo>
                  <a:pt x="50883" y="33952"/>
                  <a:pt x="50579" y="34742"/>
                  <a:pt x="50306" y="35593"/>
                </a:cubicBezTo>
                <a:cubicBezTo>
                  <a:pt x="50063" y="34833"/>
                  <a:pt x="49819" y="34073"/>
                  <a:pt x="49242" y="33466"/>
                </a:cubicBezTo>
                <a:cubicBezTo>
                  <a:pt x="48056" y="34590"/>
                  <a:pt x="48543" y="36171"/>
                  <a:pt x="47570" y="37265"/>
                </a:cubicBezTo>
                <a:cubicBezTo>
                  <a:pt x="47540" y="36687"/>
                  <a:pt x="47327" y="36201"/>
                  <a:pt x="46841" y="35806"/>
                </a:cubicBezTo>
                <a:cubicBezTo>
                  <a:pt x="46780" y="35897"/>
                  <a:pt x="46719" y="35958"/>
                  <a:pt x="46658" y="36049"/>
                </a:cubicBezTo>
                <a:cubicBezTo>
                  <a:pt x="45442" y="33040"/>
                  <a:pt x="45746" y="29423"/>
                  <a:pt x="44348" y="26444"/>
                </a:cubicBezTo>
                <a:cubicBezTo>
                  <a:pt x="43649" y="28481"/>
                  <a:pt x="43619" y="30487"/>
                  <a:pt x="43223" y="32523"/>
                </a:cubicBezTo>
                <a:cubicBezTo>
                  <a:pt x="43163" y="29818"/>
                  <a:pt x="43041" y="27113"/>
                  <a:pt x="42464" y="24529"/>
                </a:cubicBezTo>
                <a:cubicBezTo>
                  <a:pt x="41795" y="26475"/>
                  <a:pt x="41613" y="28450"/>
                  <a:pt x="41369" y="30456"/>
                </a:cubicBezTo>
                <a:lnTo>
                  <a:pt x="41248" y="30335"/>
                </a:lnTo>
                <a:cubicBezTo>
                  <a:pt x="40701" y="31915"/>
                  <a:pt x="40761" y="33466"/>
                  <a:pt x="40701" y="35016"/>
                </a:cubicBezTo>
                <a:cubicBezTo>
                  <a:pt x="40488" y="35897"/>
                  <a:pt x="40245" y="36779"/>
                  <a:pt x="39850" y="37630"/>
                </a:cubicBezTo>
                <a:cubicBezTo>
                  <a:pt x="39515" y="36931"/>
                  <a:pt x="39424" y="36201"/>
                  <a:pt x="39181" y="35624"/>
                </a:cubicBezTo>
                <a:cubicBezTo>
                  <a:pt x="38938" y="34347"/>
                  <a:pt x="38664" y="33040"/>
                  <a:pt x="37904" y="31946"/>
                </a:cubicBezTo>
                <a:cubicBezTo>
                  <a:pt x="36780" y="33466"/>
                  <a:pt x="37084" y="35137"/>
                  <a:pt x="36780" y="36687"/>
                </a:cubicBezTo>
                <a:cubicBezTo>
                  <a:pt x="36628" y="36110"/>
                  <a:pt x="36445" y="35563"/>
                  <a:pt x="36293" y="35016"/>
                </a:cubicBezTo>
                <a:cubicBezTo>
                  <a:pt x="36141" y="34560"/>
                  <a:pt x="36172" y="33952"/>
                  <a:pt x="35442" y="33982"/>
                </a:cubicBezTo>
                <a:cubicBezTo>
                  <a:pt x="35017" y="34043"/>
                  <a:pt x="34804" y="34286"/>
                  <a:pt x="34652" y="34590"/>
                </a:cubicBezTo>
                <a:cubicBezTo>
                  <a:pt x="34500" y="34347"/>
                  <a:pt x="34318" y="34104"/>
                  <a:pt x="33862" y="34134"/>
                </a:cubicBezTo>
                <a:cubicBezTo>
                  <a:pt x="33163" y="34225"/>
                  <a:pt x="33163" y="34864"/>
                  <a:pt x="33011" y="35320"/>
                </a:cubicBezTo>
                <a:cubicBezTo>
                  <a:pt x="32828" y="35897"/>
                  <a:pt x="32676" y="36475"/>
                  <a:pt x="32524" y="37022"/>
                </a:cubicBezTo>
                <a:cubicBezTo>
                  <a:pt x="32220" y="35502"/>
                  <a:pt x="32494" y="33830"/>
                  <a:pt x="31369" y="32584"/>
                </a:cubicBezTo>
                <a:cubicBezTo>
                  <a:pt x="30579" y="33830"/>
                  <a:pt x="30305" y="35137"/>
                  <a:pt x="30093" y="36505"/>
                </a:cubicBezTo>
                <a:cubicBezTo>
                  <a:pt x="29819" y="37143"/>
                  <a:pt x="29819" y="37903"/>
                  <a:pt x="29363" y="38633"/>
                </a:cubicBezTo>
                <a:cubicBezTo>
                  <a:pt x="29029" y="37873"/>
                  <a:pt x="28755" y="37113"/>
                  <a:pt x="28573" y="36323"/>
                </a:cubicBezTo>
                <a:cubicBezTo>
                  <a:pt x="28482" y="34742"/>
                  <a:pt x="28573" y="33162"/>
                  <a:pt x="27995" y="31672"/>
                </a:cubicBezTo>
                <a:cubicBezTo>
                  <a:pt x="27965" y="31703"/>
                  <a:pt x="27934" y="31763"/>
                  <a:pt x="27874" y="31824"/>
                </a:cubicBezTo>
                <a:cubicBezTo>
                  <a:pt x="27661" y="29848"/>
                  <a:pt x="27479" y="27903"/>
                  <a:pt x="26779" y="26079"/>
                </a:cubicBezTo>
                <a:cubicBezTo>
                  <a:pt x="26202" y="28785"/>
                  <a:pt x="26111" y="31490"/>
                  <a:pt x="26020" y="34225"/>
                </a:cubicBezTo>
                <a:cubicBezTo>
                  <a:pt x="25655" y="32280"/>
                  <a:pt x="25594" y="30274"/>
                  <a:pt x="24956" y="28359"/>
                </a:cubicBezTo>
                <a:cubicBezTo>
                  <a:pt x="23557" y="31642"/>
                  <a:pt x="23861" y="35198"/>
                  <a:pt x="22646" y="38481"/>
                </a:cubicBezTo>
                <a:cubicBezTo>
                  <a:pt x="22554" y="38390"/>
                  <a:pt x="22524" y="38329"/>
                  <a:pt x="22463" y="38298"/>
                </a:cubicBezTo>
                <a:cubicBezTo>
                  <a:pt x="22007" y="38785"/>
                  <a:pt x="21795" y="39302"/>
                  <a:pt x="21764" y="39879"/>
                </a:cubicBezTo>
                <a:cubicBezTo>
                  <a:pt x="20822" y="38967"/>
                  <a:pt x="21247" y="37295"/>
                  <a:pt x="20123" y="36384"/>
                </a:cubicBezTo>
                <a:cubicBezTo>
                  <a:pt x="19484" y="37083"/>
                  <a:pt x="19272" y="37903"/>
                  <a:pt x="19029" y="38754"/>
                </a:cubicBezTo>
                <a:cubicBezTo>
                  <a:pt x="18755" y="37995"/>
                  <a:pt x="18451" y="37235"/>
                  <a:pt x="17965" y="36505"/>
                </a:cubicBezTo>
                <a:cubicBezTo>
                  <a:pt x="17296" y="37417"/>
                  <a:pt x="17235" y="38329"/>
                  <a:pt x="17205" y="39241"/>
                </a:cubicBezTo>
                <a:cubicBezTo>
                  <a:pt x="16931" y="37934"/>
                  <a:pt x="16840" y="36566"/>
                  <a:pt x="15959" y="35502"/>
                </a:cubicBezTo>
                <a:cubicBezTo>
                  <a:pt x="15776" y="37143"/>
                  <a:pt x="15563" y="38754"/>
                  <a:pt x="15259" y="40305"/>
                </a:cubicBezTo>
                <a:cubicBezTo>
                  <a:pt x="14104" y="37843"/>
                  <a:pt x="14287" y="34803"/>
                  <a:pt x="13193" y="32280"/>
                </a:cubicBezTo>
                <a:cubicBezTo>
                  <a:pt x="12828" y="33070"/>
                  <a:pt x="12645" y="33922"/>
                  <a:pt x="12524" y="34742"/>
                </a:cubicBezTo>
                <a:lnTo>
                  <a:pt x="12524" y="29514"/>
                </a:lnTo>
                <a:cubicBezTo>
                  <a:pt x="12524" y="28876"/>
                  <a:pt x="12828" y="27873"/>
                  <a:pt x="11582" y="27873"/>
                </a:cubicBezTo>
                <a:cubicBezTo>
                  <a:pt x="11126" y="30943"/>
                  <a:pt x="11065" y="34073"/>
                  <a:pt x="9636" y="36991"/>
                </a:cubicBezTo>
                <a:cubicBezTo>
                  <a:pt x="8512" y="33922"/>
                  <a:pt x="8390" y="30548"/>
                  <a:pt x="7417" y="27569"/>
                </a:cubicBezTo>
                <a:cubicBezTo>
                  <a:pt x="6202" y="27538"/>
                  <a:pt x="6536" y="28359"/>
                  <a:pt x="6505" y="28906"/>
                </a:cubicBezTo>
                <a:cubicBezTo>
                  <a:pt x="6445" y="30760"/>
                  <a:pt x="6505" y="32584"/>
                  <a:pt x="6414" y="34438"/>
                </a:cubicBezTo>
                <a:cubicBezTo>
                  <a:pt x="5776" y="34712"/>
                  <a:pt x="5746" y="35198"/>
                  <a:pt x="5654" y="35715"/>
                </a:cubicBezTo>
                <a:cubicBezTo>
                  <a:pt x="5290" y="37691"/>
                  <a:pt x="4864" y="39666"/>
                  <a:pt x="4135" y="41551"/>
                </a:cubicBezTo>
                <a:cubicBezTo>
                  <a:pt x="3466" y="40001"/>
                  <a:pt x="3770" y="38055"/>
                  <a:pt x="2797" y="36718"/>
                </a:cubicBezTo>
                <a:cubicBezTo>
                  <a:pt x="1885" y="37083"/>
                  <a:pt x="1946" y="37721"/>
                  <a:pt x="1946" y="38359"/>
                </a:cubicBezTo>
                <a:cubicBezTo>
                  <a:pt x="1946" y="39757"/>
                  <a:pt x="1551" y="45624"/>
                  <a:pt x="518" y="46809"/>
                </a:cubicBezTo>
                <a:cubicBezTo>
                  <a:pt x="1" y="47448"/>
                  <a:pt x="214" y="48177"/>
                  <a:pt x="214" y="48846"/>
                </a:cubicBezTo>
                <a:lnTo>
                  <a:pt x="214" y="49423"/>
                </a:lnTo>
                <a:lnTo>
                  <a:pt x="183" y="49423"/>
                </a:lnTo>
                <a:cubicBezTo>
                  <a:pt x="183" y="57934"/>
                  <a:pt x="366" y="63861"/>
                  <a:pt x="366" y="72372"/>
                </a:cubicBezTo>
                <a:lnTo>
                  <a:pt x="426" y="72372"/>
                </a:lnTo>
                <a:cubicBezTo>
                  <a:pt x="95626" y="62797"/>
                  <a:pt x="190855" y="60244"/>
                  <a:pt x="286055" y="50669"/>
                </a:cubicBezTo>
                <a:lnTo>
                  <a:pt x="286085" y="50669"/>
                </a:lnTo>
                <a:cubicBezTo>
                  <a:pt x="286511" y="42159"/>
                  <a:pt x="286480" y="24742"/>
                  <a:pt x="286480" y="1626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idx="1" type="subTitle"/>
          </p:nvPr>
        </p:nvSpPr>
        <p:spPr>
          <a:xfrm>
            <a:off x="713227" y="3022488"/>
            <a:ext cx="31845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" name="Google Shape;13;p3"/>
          <p:cNvSpPr txBox="1"/>
          <p:nvPr>
            <p:ph type="title"/>
          </p:nvPr>
        </p:nvSpPr>
        <p:spPr>
          <a:xfrm>
            <a:off x="713227" y="2096388"/>
            <a:ext cx="4523700" cy="9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713227" y="1127400"/>
            <a:ext cx="18513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7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2pPr>
            <a:lvl3pPr lvl="2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3pPr>
            <a:lvl4pPr lvl="3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4pPr>
            <a:lvl5pPr lvl="4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5pPr>
            <a:lvl6pPr lvl="5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6pPr>
            <a:lvl7pPr lvl="6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7pPr>
            <a:lvl8pPr lvl="7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8pPr>
            <a:lvl9pPr lvl="8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7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/>
          <p:nvPr>
            <p:ph type="title"/>
          </p:nvPr>
        </p:nvSpPr>
        <p:spPr>
          <a:xfrm flipH="1">
            <a:off x="5319775" y="1623788"/>
            <a:ext cx="3111000" cy="102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96" name="Google Shape;96;p22"/>
          <p:cNvSpPr txBox="1"/>
          <p:nvPr>
            <p:ph idx="1" type="subTitle"/>
          </p:nvPr>
        </p:nvSpPr>
        <p:spPr>
          <a:xfrm flipH="1">
            <a:off x="4393375" y="2545613"/>
            <a:ext cx="4037400" cy="9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3"/>
          <p:cNvSpPr txBox="1"/>
          <p:nvPr>
            <p:ph type="title"/>
          </p:nvPr>
        </p:nvSpPr>
        <p:spPr>
          <a:xfrm>
            <a:off x="4275425" y="445025"/>
            <a:ext cx="2808000" cy="133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99" name="Google Shape;99;p23"/>
          <p:cNvSpPr txBox="1"/>
          <p:nvPr>
            <p:ph idx="1" type="body"/>
          </p:nvPr>
        </p:nvSpPr>
        <p:spPr>
          <a:xfrm>
            <a:off x="4275425" y="1869750"/>
            <a:ext cx="4155300" cy="20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unito Light"/>
              <a:buChar char="●"/>
              <a:defRPr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unito Light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 Light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 Light"/>
              <a:buChar char="■"/>
              <a:defRPr/>
            </a:lvl6pPr>
            <a:lvl7pPr indent="-311150" lvl="6" marL="3200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Nunito Light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3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4"/>
          <p:cNvSpPr txBox="1"/>
          <p:nvPr>
            <p:ph type="title"/>
          </p:nvPr>
        </p:nvSpPr>
        <p:spPr>
          <a:xfrm>
            <a:off x="713225" y="1307625"/>
            <a:ext cx="3187200" cy="12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02" name="Google Shape;102;p24"/>
          <p:cNvSpPr txBox="1"/>
          <p:nvPr>
            <p:ph idx="1" type="subTitle"/>
          </p:nvPr>
        </p:nvSpPr>
        <p:spPr>
          <a:xfrm>
            <a:off x="713225" y="2544950"/>
            <a:ext cx="3187200" cy="12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3" name="Google Shape;103;p24"/>
          <p:cNvSpPr/>
          <p:nvPr/>
        </p:nvSpPr>
        <p:spPr>
          <a:xfrm>
            <a:off x="6342225" y="1509698"/>
            <a:ext cx="4471064" cy="4435219"/>
          </a:xfrm>
          <a:custGeom>
            <a:rect b="b" l="l" r="r" t="t"/>
            <a:pathLst>
              <a:path extrusionOk="0" h="66871" w="119030">
                <a:moveTo>
                  <a:pt x="0" y="48573"/>
                </a:moveTo>
                <a:lnTo>
                  <a:pt x="24894" y="30883"/>
                </a:lnTo>
                <a:lnTo>
                  <a:pt x="42736" y="23162"/>
                </a:lnTo>
                <a:lnTo>
                  <a:pt x="60336" y="3527"/>
                </a:lnTo>
                <a:lnTo>
                  <a:pt x="63861" y="1"/>
                </a:lnTo>
                <a:lnTo>
                  <a:pt x="69637" y="1"/>
                </a:lnTo>
                <a:lnTo>
                  <a:pt x="77509" y="4803"/>
                </a:lnTo>
                <a:lnTo>
                  <a:pt x="82828" y="4560"/>
                </a:lnTo>
                <a:lnTo>
                  <a:pt x="85868" y="8603"/>
                </a:lnTo>
                <a:lnTo>
                  <a:pt x="105352" y="24317"/>
                </a:lnTo>
                <a:lnTo>
                  <a:pt x="119030" y="66871"/>
                </a:lnTo>
                <a:lnTo>
                  <a:pt x="0" y="6687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24"/>
          <p:cNvSpPr/>
          <p:nvPr/>
        </p:nvSpPr>
        <p:spPr>
          <a:xfrm>
            <a:off x="-67888" y="4178475"/>
            <a:ext cx="9440529" cy="1927628"/>
          </a:xfrm>
          <a:custGeom>
            <a:rect b="b" l="l" r="r" t="t"/>
            <a:pathLst>
              <a:path extrusionOk="0" h="72372" w="286663">
                <a:moveTo>
                  <a:pt x="286480" y="16262"/>
                </a:moveTo>
                <a:lnTo>
                  <a:pt x="286450" y="16262"/>
                </a:lnTo>
                <a:lnTo>
                  <a:pt x="286450" y="15684"/>
                </a:lnTo>
                <a:cubicBezTo>
                  <a:pt x="286450" y="15015"/>
                  <a:pt x="286663" y="14256"/>
                  <a:pt x="286146" y="13708"/>
                </a:cubicBezTo>
                <a:cubicBezTo>
                  <a:pt x="285113" y="12736"/>
                  <a:pt x="284930" y="11398"/>
                  <a:pt x="284930" y="10000"/>
                </a:cubicBezTo>
                <a:cubicBezTo>
                  <a:pt x="284930" y="9331"/>
                  <a:pt x="284930" y="8693"/>
                  <a:pt x="284049" y="8541"/>
                </a:cubicBezTo>
                <a:cubicBezTo>
                  <a:pt x="283106" y="10061"/>
                  <a:pt x="283410" y="11915"/>
                  <a:pt x="282711" y="13617"/>
                </a:cubicBezTo>
                <a:cubicBezTo>
                  <a:pt x="281982" y="11854"/>
                  <a:pt x="281587" y="9970"/>
                  <a:pt x="281191" y="8085"/>
                </a:cubicBezTo>
                <a:cubicBezTo>
                  <a:pt x="281131" y="7599"/>
                  <a:pt x="281070" y="7143"/>
                  <a:pt x="280432" y="6991"/>
                </a:cubicBezTo>
                <a:cubicBezTo>
                  <a:pt x="280401" y="5137"/>
                  <a:pt x="280401" y="3313"/>
                  <a:pt x="280371" y="1429"/>
                </a:cubicBezTo>
                <a:cubicBezTo>
                  <a:pt x="280371" y="912"/>
                  <a:pt x="280675" y="0"/>
                  <a:pt x="279459" y="243"/>
                </a:cubicBezTo>
                <a:cubicBezTo>
                  <a:pt x="278486" y="3435"/>
                  <a:pt x="278334" y="6839"/>
                  <a:pt x="277210" y="10122"/>
                </a:cubicBezTo>
                <a:cubicBezTo>
                  <a:pt x="275811" y="7508"/>
                  <a:pt x="275720" y="4407"/>
                  <a:pt x="275264" y="1398"/>
                </a:cubicBezTo>
                <a:cubicBezTo>
                  <a:pt x="274018" y="1672"/>
                  <a:pt x="274322" y="2523"/>
                  <a:pt x="274322" y="3222"/>
                </a:cubicBezTo>
                <a:lnTo>
                  <a:pt x="274322" y="8450"/>
                </a:lnTo>
                <a:cubicBezTo>
                  <a:pt x="274200" y="7660"/>
                  <a:pt x="274018" y="6869"/>
                  <a:pt x="273684" y="6140"/>
                </a:cubicBezTo>
                <a:cubicBezTo>
                  <a:pt x="272559" y="8876"/>
                  <a:pt x="272711" y="11885"/>
                  <a:pt x="271586" y="14590"/>
                </a:cubicBezTo>
                <a:cubicBezTo>
                  <a:pt x="271282" y="13070"/>
                  <a:pt x="271100" y="11490"/>
                  <a:pt x="270887" y="9909"/>
                </a:cubicBezTo>
                <a:cubicBezTo>
                  <a:pt x="270036" y="11155"/>
                  <a:pt x="269915" y="12523"/>
                  <a:pt x="269641" y="13891"/>
                </a:cubicBezTo>
                <a:cubicBezTo>
                  <a:pt x="269611" y="12979"/>
                  <a:pt x="269520" y="12067"/>
                  <a:pt x="268881" y="11307"/>
                </a:cubicBezTo>
                <a:cubicBezTo>
                  <a:pt x="268395" y="12097"/>
                  <a:pt x="268091" y="12949"/>
                  <a:pt x="267817" y="13739"/>
                </a:cubicBezTo>
                <a:cubicBezTo>
                  <a:pt x="267605" y="12949"/>
                  <a:pt x="267361" y="12189"/>
                  <a:pt x="266723" y="11611"/>
                </a:cubicBezTo>
                <a:cubicBezTo>
                  <a:pt x="265629" y="12766"/>
                  <a:pt x="266024" y="14316"/>
                  <a:pt x="265082" y="15411"/>
                </a:cubicBezTo>
                <a:cubicBezTo>
                  <a:pt x="265021" y="14894"/>
                  <a:pt x="264869" y="14347"/>
                  <a:pt x="264413" y="13921"/>
                </a:cubicBezTo>
                <a:cubicBezTo>
                  <a:pt x="264322" y="14012"/>
                  <a:pt x="264261" y="14073"/>
                  <a:pt x="264200" y="14164"/>
                </a:cubicBezTo>
                <a:cubicBezTo>
                  <a:pt x="262984" y="11125"/>
                  <a:pt x="263258" y="7508"/>
                  <a:pt x="261890" y="4559"/>
                </a:cubicBezTo>
                <a:cubicBezTo>
                  <a:pt x="261221" y="6596"/>
                  <a:pt x="261161" y="8602"/>
                  <a:pt x="260826" y="10638"/>
                </a:cubicBezTo>
                <a:cubicBezTo>
                  <a:pt x="260766" y="7933"/>
                  <a:pt x="260644" y="5228"/>
                  <a:pt x="260066" y="2644"/>
                </a:cubicBezTo>
                <a:cubicBezTo>
                  <a:pt x="259398" y="4590"/>
                  <a:pt x="259185" y="6596"/>
                  <a:pt x="258972" y="8602"/>
                </a:cubicBezTo>
                <a:lnTo>
                  <a:pt x="258851" y="8511"/>
                </a:lnTo>
                <a:cubicBezTo>
                  <a:pt x="258273" y="10091"/>
                  <a:pt x="258364" y="11642"/>
                  <a:pt x="258273" y="13253"/>
                </a:cubicBezTo>
                <a:cubicBezTo>
                  <a:pt x="258091" y="14073"/>
                  <a:pt x="257817" y="14924"/>
                  <a:pt x="257483" y="15745"/>
                </a:cubicBezTo>
                <a:cubicBezTo>
                  <a:pt x="257057" y="15107"/>
                  <a:pt x="257027" y="14377"/>
                  <a:pt x="256753" y="13769"/>
                </a:cubicBezTo>
                <a:cubicBezTo>
                  <a:pt x="256541" y="12493"/>
                  <a:pt x="256267" y="11246"/>
                  <a:pt x="255477" y="10122"/>
                </a:cubicBezTo>
                <a:cubicBezTo>
                  <a:pt x="254382" y="11611"/>
                  <a:pt x="254626" y="13222"/>
                  <a:pt x="254322" y="14803"/>
                </a:cubicBezTo>
                <a:cubicBezTo>
                  <a:pt x="254170" y="14286"/>
                  <a:pt x="254018" y="13708"/>
                  <a:pt x="253835" y="13161"/>
                </a:cubicBezTo>
                <a:cubicBezTo>
                  <a:pt x="253683" y="12705"/>
                  <a:pt x="253714" y="12097"/>
                  <a:pt x="253015" y="12189"/>
                </a:cubicBezTo>
                <a:cubicBezTo>
                  <a:pt x="252589" y="12219"/>
                  <a:pt x="252346" y="12493"/>
                  <a:pt x="252194" y="12797"/>
                </a:cubicBezTo>
                <a:cubicBezTo>
                  <a:pt x="252042" y="12493"/>
                  <a:pt x="251829" y="12249"/>
                  <a:pt x="251404" y="12341"/>
                </a:cubicBezTo>
                <a:cubicBezTo>
                  <a:pt x="250735" y="12401"/>
                  <a:pt x="250735" y="13070"/>
                  <a:pt x="250583" y="13526"/>
                </a:cubicBezTo>
                <a:cubicBezTo>
                  <a:pt x="250370" y="14073"/>
                  <a:pt x="250218" y="14681"/>
                  <a:pt x="250066" y="15289"/>
                </a:cubicBezTo>
                <a:cubicBezTo>
                  <a:pt x="249762" y="13769"/>
                  <a:pt x="250066" y="12067"/>
                  <a:pt x="248942" y="10790"/>
                </a:cubicBezTo>
                <a:cubicBezTo>
                  <a:pt x="248182" y="12037"/>
                  <a:pt x="247908" y="13374"/>
                  <a:pt x="247695" y="14742"/>
                </a:cubicBezTo>
                <a:cubicBezTo>
                  <a:pt x="247452" y="15380"/>
                  <a:pt x="247391" y="16110"/>
                  <a:pt x="246996" y="16900"/>
                </a:cubicBezTo>
                <a:cubicBezTo>
                  <a:pt x="246632" y="16110"/>
                  <a:pt x="246358" y="15259"/>
                  <a:pt x="246176" y="14438"/>
                </a:cubicBezTo>
                <a:cubicBezTo>
                  <a:pt x="246084" y="12857"/>
                  <a:pt x="246176" y="11307"/>
                  <a:pt x="245598" y="9879"/>
                </a:cubicBezTo>
                <a:lnTo>
                  <a:pt x="245477" y="9970"/>
                </a:lnTo>
                <a:cubicBezTo>
                  <a:pt x="245264" y="7994"/>
                  <a:pt x="245051" y="6079"/>
                  <a:pt x="244382" y="4286"/>
                </a:cubicBezTo>
                <a:cubicBezTo>
                  <a:pt x="243805" y="6991"/>
                  <a:pt x="243683" y="9666"/>
                  <a:pt x="243622" y="12401"/>
                </a:cubicBezTo>
                <a:cubicBezTo>
                  <a:pt x="243227" y="10487"/>
                  <a:pt x="243197" y="8420"/>
                  <a:pt x="242528" y="6535"/>
                </a:cubicBezTo>
                <a:cubicBezTo>
                  <a:pt x="241100" y="9787"/>
                  <a:pt x="241403" y="13313"/>
                  <a:pt x="240188" y="16596"/>
                </a:cubicBezTo>
                <a:cubicBezTo>
                  <a:pt x="240157" y="16505"/>
                  <a:pt x="240096" y="16444"/>
                  <a:pt x="240005" y="16414"/>
                </a:cubicBezTo>
                <a:cubicBezTo>
                  <a:pt x="239489" y="16870"/>
                  <a:pt x="239337" y="17417"/>
                  <a:pt x="239276" y="17994"/>
                </a:cubicBezTo>
                <a:cubicBezTo>
                  <a:pt x="238303" y="17082"/>
                  <a:pt x="238789" y="15411"/>
                  <a:pt x="237604" y="14529"/>
                </a:cubicBezTo>
                <a:cubicBezTo>
                  <a:pt x="237057" y="15259"/>
                  <a:pt x="236783" y="16049"/>
                  <a:pt x="236540" y="16900"/>
                </a:cubicBezTo>
                <a:cubicBezTo>
                  <a:pt x="236297" y="16140"/>
                  <a:pt x="235993" y="15380"/>
                  <a:pt x="235476" y="14681"/>
                </a:cubicBezTo>
                <a:cubicBezTo>
                  <a:pt x="234838" y="15563"/>
                  <a:pt x="234777" y="16505"/>
                  <a:pt x="234716" y="17417"/>
                </a:cubicBezTo>
                <a:cubicBezTo>
                  <a:pt x="234504" y="16140"/>
                  <a:pt x="234412" y="14772"/>
                  <a:pt x="233592" y="13708"/>
                </a:cubicBezTo>
                <a:cubicBezTo>
                  <a:pt x="233288" y="15289"/>
                  <a:pt x="233045" y="16870"/>
                  <a:pt x="232802" y="18450"/>
                </a:cubicBezTo>
                <a:cubicBezTo>
                  <a:pt x="231646" y="15988"/>
                  <a:pt x="231768" y="13009"/>
                  <a:pt x="230704" y="10487"/>
                </a:cubicBezTo>
                <a:cubicBezTo>
                  <a:pt x="230370" y="11338"/>
                  <a:pt x="230157" y="12219"/>
                  <a:pt x="230066" y="13131"/>
                </a:cubicBezTo>
                <a:lnTo>
                  <a:pt x="230066" y="7660"/>
                </a:lnTo>
                <a:cubicBezTo>
                  <a:pt x="230066" y="7021"/>
                  <a:pt x="230370" y="6018"/>
                  <a:pt x="229063" y="6018"/>
                </a:cubicBezTo>
                <a:cubicBezTo>
                  <a:pt x="228607" y="9119"/>
                  <a:pt x="228577" y="12249"/>
                  <a:pt x="227118" y="15198"/>
                </a:cubicBezTo>
                <a:cubicBezTo>
                  <a:pt x="225993" y="12067"/>
                  <a:pt x="225902" y="8572"/>
                  <a:pt x="224382" y="5684"/>
                </a:cubicBezTo>
                <a:cubicBezTo>
                  <a:pt x="224078" y="7994"/>
                  <a:pt x="224078" y="10274"/>
                  <a:pt x="224017" y="12553"/>
                </a:cubicBezTo>
                <a:cubicBezTo>
                  <a:pt x="223987" y="12493"/>
                  <a:pt x="223896" y="12462"/>
                  <a:pt x="223835" y="12371"/>
                </a:cubicBezTo>
                <a:cubicBezTo>
                  <a:pt x="222680" y="14286"/>
                  <a:pt x="223105" y="16414"/>
                  <a:pt x="221950" y="18116"/>
                </a:cubicBezTo>
                <a:cubicBezTo>
                  <a:pt x="220826" y="15532"/>
                  <a:pt x="221950" y="12614"/>
                  <a:pt x="221342" y="9909"/>
                </a:cubicBezTo>
                <a:cubicBezTo>
                  <a:pt x="220370" y="10365"/>
                  <a:pt x="220218" y="10882"/>
                  <a:pt x="220096" y="11459"/>
                </a:cubicBezTo>
                <a:cubicBezTo>
                  <a:pt x="219640" y="13708"/>
                  <a:pt x="219123" y="15988"/>
                  <a:pt x="218667" y="18237"/>
                </a:cubicBezTo>
                <a:cubicBezTo>
                  <a:pt x="218516" y="19058"/>
                  <a:pt x="218546" y="19909"/>
                  <a:pt x="217512" y="20092"/>
                </a:cubicBezTo>
                <a:cubicBezTo>
                  <a:pt x="216692" y="19149"/>
                  <a:pt x="216935" y="17477"/>
                  <a:pt x="215993" y="16505"/>
                </a:cubicBezTo>
                <a:cubicBezTo>
                  <a:pt x="215719" y="16718"/>
                  <a:pt x="215537" y="16900"/>
                  <a:pt x="215415" y="17113"/>
                </a:cubicBezTo>
                <a:cubicBezTo>
                  <a:pt x="215354" y="16930"/>
                  <a:pt x="215172" y="16778"/>
                  <a:pt x="214777" y="16748"/>
                </a:cubicBezTo>
                <a:cubicBezTo>
                  <a:pt x="213561" y="17690"/>
                  <a:pt x="214351" y="19392"/>
                  <a:pt x="213257" y="20395"/>
                </a:cubicBezTo>
                <a:cubicBezTo>
                  <a:pt x="213196" y="20274"/>
                  <a:pt x="213075" y="20213"/>
                  <a:pt x="212983" y="20092"/>
                </a:cubicBezTo>
                <a:cubicBezTo>
                  <a:pt x="212072" y="19180"/>
                  <a:pt x="212011" y="17781"/>
                  <a:pt x="211312" y="16626"/>
                </a:cubicBezTo>
                <a:cubicBezTo>
                  <a:pt x="211312" y="16170"/>
                  <a:pt x="211251" y="15745"/>
                  <a:pt x="210765" y="15654"/>
                </a:cubicBezTo>
                <a:cubicBezTo>
                  <a:pt x="209853" y="15441"/>
                  <a:pt x="209701" y="16444"/>
                  <a:pt x="209336" y="17022"/>
                </a:cubicBezTo>
                <a:cubicBezTo>
                  <a:pt x="209032" y="17538"/>
                  <a:pt x="208819" y="18146"/>
                  <a:pt x="208515" y="18724"/>
                </a:cubicBezTo>
                <a:lnTo>
                  <a:pt x="208363" y="18724"/>
                </a:lnTo>
                <a:cubicBezTo>
                  <a:pt x="208272" y="18541"/>
                  <a:pt x="208211" y="18298"/>
                  <a:pt x="208181" y="18116"/>
                </a:cubicBezTo>
                <a:lnTo>
                  <a:pt x="208181" y="12219"/>
                </a:lnTo>
                <a:cubicBezTo>
                  <a:pt x="206844" y="12493"/>
                  <a:pt x="206965" y="13465"/>
                  <a:pt x="206752" y="14073"/>
                </a:cubicBezTo>
                <a:cubicBezTo>
                  <a:pt x="206661" y="14499"/>
                  <a:pt x="206570" y="14924"/>
                  <a:pt x="206448" y="15350"/>
                </a:cubicBezTo>
                <a:cubicBezTo>
                  <a:pt x="205537" y="16596"/>
                  <a:pt x="205749" y="17964"/>
                  <a:pt x="204716" y="19180"/>
                </a:cubicBezTo>
                <a:cubicBezTo>
                  <a:pt x="204382" y="17326"/>
                  <a:pt x="204078" y="15684"/>
                  <a:pt x="203774" y="14043"/>
                </a:cubicBezTo>
                <a:cubicBezTo>
                  <a:pt x="202619" y="14377"/>
                  <a:pt x="202558" y="15107"/>
                  <a:pt x="202558" y="15806"/>
                </a:cubicBezTo>
                <a:cubicBezTo>
                  <a:pt x="202558" y="16474"/>
                  <a:pt x="202193" y="17022"/>
                  <a:pt x="201859" y="17812"/>
                </a:cubicBezTo>
                <a:cubicBezTo>
                  <a:pt x="201798" y="17690"/>
                  <a:pt x="201707" y="17569"/>
                  <a:pt x="201646" y="17417"/>
                </a:cubicBezTo>
                <a:cubicBezTo>
                  <a:pt x="201646" y="16049"/>
                  <a:pt x="201707" y="14681"/>
                  <a:pt x="201676" y="13313"/>
                </a:cubicBezTo>
                <a:cubicBezTo>
                  <a:pt x="201646" y="12675"/>
                  <a:pt x="201950" y="11885"/>
                  <a:pt x="200977" y="11702"/>
                </a:cubicBezTo>
                <a:cubicBezTo>
                  <a:pt x="200643" y="11915"/>
                  <a:pt x="200460" y="12219"/>
                  <a:pt x="200339" y="12553"/>
                </a:cubicBezTo>
                <a:cubicBezTo>
                  <a:pt x="200157" y="11550"/>
                  <a:pt x="199853" y="10547"/>
                  <a:pt x="199275" y="9666"/>
                </a:cubicBezTo>
                <a:cubicBezTo>
                  <a:pt x="198059" y="10335"/>
                  <a:pt x="198363" y="11246"/>
                  <a:pt x="198363" y="12006"/>
                </a:cubicBezTo>
                <a:cubicBezTo>
                  <a:pt x="198302" y="15046"/>
                  <a:pt x="198637" y="18025"/>
                  <a:pt x="197634" y="21064"/>
                </a:cubicBezTo>
                <a:cubicBezTo>
                  <a:pt x="197482" y="21581"/>
                  <a:pt x="197330" y="22067"/>
                  <a:pt x="197117" y="22523"/>
                </a:cubicBezTo>
                <a:cubicBezTo>
                  <a:pt x="196813" y="23253"/>
                  <a:pt x="196205" y="23709"/>
                  <a:pt x="195476" y="23769"/>
                </a:cubicBezTo>
                <a:cubicBezTo>
                  <a:pt x="195172" y="23800"/>
                  <a:pt x="194898" y="23709"/>
                  <a:pt x="194716" y="23557"/>
                </a:cubicBezTo>
                <a:cubicBezTo>
                  <a:pt x="194594" y="23283"/>
                  <a:pt x="194564" y="22979"/>
                  <a:pt x="194533" y="22675"/>
                </a:cubicBezTo>
                <a:cubicBezTo>
                  <a:pt x="194412" y="21581"/>
                  <a:pt x="193956" y="20547"/>
                  <a:pt x="194199" y="19332"/>
                </a:cubicBezTo>
                <a:cubicBezTo>
                  <a:pt x="194381" y="18389"/>
                  <a:pt x="194868" y="17265"/>
                  <a:pt x="193773" y="16292"/>
                </a:cubicBezTo>
                <a:cubicBezTo>
                  <a:pt x="193378" y="17234"/>
                  <a:pt x="193165" y="18237"/>
                  <a:pt x="192922" y="19149"/>
                </a:cubicBezTo>
                <a:cubicBezTo>
                  <a:pt x="192770" y="18572"/>
                  <a:pt x="192618" y="17994"/>
                  <a:pt x="192558" y="17417"/>
                </a:cubicBezTo>
                <a:cubicBezTo>
                  <a:pt x="192466" y="16930"/>
                  <a:pt x="192527" y="16414"/>
                  <a:pt x="191707" y="16292"/>
                </a:cubicBezTo>
                <a:cubicBezTo>
                  <a:pt x="191099" y="17569"/>
                  <a:pt x="191676" y="18876"/>
                  <a:pt x="191372" y="20122"/>
                </a:cubicBezTo>
                <a:cubicBezTo>
                  <a:pt x="191159" y="21155"/>
                  <a:pt x="191007" y="22219"/>
                  <a:pt x="190460" y="23192"/>
                </a:cubicBezTo>
                <a:cubicBezTo>
                  <a:pt x="189092" y="21976"/>
                  <a:pt x="190004" y="19605"/>
                  <a:pt x="188758" y="18329"/>
                </a:cubicBezTo>
                <a:cubicBezTo>
                  <a:pt x="188211" y="18845"/>
                  <a:pt x="187877" y="19392"/>
                  <a:pt x="187694" y="19970"/>
                </a:cubicBezTo>
                <a:cubicBezTo>
                  <a:pt x="187512" y="19636"/>
                  <a:pt x="187299" y="19332"/>
                  <a:pt x="187086" y="19028"/>
                </a:cubicBezTo>
                <a:cubicBezTo>
                  <a:pt x="186144" y="20426"/>
                  <a:pt x="186691" y="21824"/>
                  <a:pt x="185779" y="22949"/>
                </a:cubicBezTo>
                <a:cubicBezTo>
                  <a:pt x="184564" y="20730"/>
                  <a:pt x="186023" y="17690"/>
                  <a:pt x="184351" y="15380"/>
                </a:cubicBezTo>
                <a:cubicBezTo>
                  <a:pt x="182740" y="18116"/>
                  <a:pt x="183196" y="20973"/>
                  <a:pt x="181646" y="23344"/>
                </a:cubicBezTo>
                <a:cubicBezTo>
                  <a:pt x="181281" y="22949"/>
                  <a:pt x="181007" y="22493"/>
                  <a:pt x="180825" y="22037"/>
                </a:cubicBezTo>
                <a:cubicBezTo>
                  <a:pt x="180582" y="20669"/>
                  <a:pt x="181068" y="19058"/>
                  <a:pt x="179791" y="18085"/>
                </a:cubicBezTo>
                <a:lnTo>
                  <a:pt x="179791" y="18116"/>
                </a:lnTo>
                <a:lnTo>
                  <a:pt x="179791" y="18085"/>
                </a:lnTo>
                <a:cubicBezTo>
                  <a:pt x="179305" y="16140"/>
                  <a:pt x="179001" y="14134"/>
                  <a:pt x="178545" y="11733"/>
                </a:cubicBezTo>
                <a:cubicBezTo>
                  <a:pt x="177390" y="13009"/>
                  <a:pt x="177390" y="13982"/>
                  <a:pt x="177390" y="14894"/>
                </a:cubicBezTo>
                <a:cubicBezTo>
                  <a:pt x="177390" y="17751"/>
                  <a:pt x="177390" y="20578"/>
                  <a:pt x="177360" y="23435"/>
                </a:cubicBezTo>
                <a:cubicBezTo>
                  <a:pt x="177360" y="24651"/>
                  <a:pt x="177208" y="25897"/>
                  <a:pt x="176053" y="26870"/>
                </a:cubicBezTo>
                <a:cubicBezTo>
                  <a:pt x="174138" y="24681"/>
                  <a:pt x="175232" y="21551"/>
                  <a:pt x="174077" y="19028"/>
                </a:cubicBezTo>
                <a:cubicBezTo>
                  <a:pt x="172527" y="20517"/>
                  <a:pt x="172831" y="22523"/>
                  <a:pt x="171098" y="23709"/>
                </a:cubicBezTo>
                <a:cubicBezTo>
                  <a:pt x="169670" y="19848"/>
                  <a:pt x="169366" y="15867"/>
                  <a:pt x="169214" y="11307"/>
                </a:cubicBezTo>
                <a:cubicBezTo>
                  <a:pt x="166752" y="15076"/>
                  <a:pt x="167238" y="19301"/>
                  <a:pt x="165384" y="22706"/>
                </a:cubicBezTo>
                <a:cubicBezTo>
                  <a:pt x="164928" y="21186"/>
                  <a:pt x="164594" y="19605"/>
                  <a:pt x="163651" y="18146"/>
                </a:cubicBezTo>
                <a:cubicBezTo>
                  <a:pt x="162800" y="19666"/>
                  <a:pt x="162952" y="21216"/>
                  <a:pt x="162891" y="22706"/>
                </a:cubicBezTo>
                <a:cubicBezTo>
                  <a:pt x="162466" y="21611"/>
                  <a:pt x="162618" y="20274"/>
                  <a:pt x="162223" y="19210"/>
                </a:cubicBezTo>
                <a:cubicBezTo>
                  <a:pt x="161311" y="19210"/>
                  <a:pt x="161311" y="19788"/>
                  <a:pt x="161311" y="20274"/>
                </a:cubicBezTo>
                <a:cubicBezTo>
                  <a:pt x="161280" y="21034"/>
                  <a:pt x="161372" y="21763"/>
                  <a:pt x="161007" y="22554"/>
                </a:cubicBezTo>
                <a:cubicBezTo>
                  <a:pt x="160855" y="22949"/>
                  <a:pt x="160855" y="23405"/>
                  <a:pt x="160764" y="23739"/>
                </a:cubicBezTo>
                <a:cubicBezTo>
                  <a:pt x="159609" y="20730"/>
                  <a:pt x="159122" y="17477"/>
                  <a:pt x="157511" y="14651"/>
                </a:cubicBezTo>
                <a:cubicBezTo>
                  <a:pt x="157207" y="16626"/>
                  <a:pt x="157268" y="18602"/>
                  <a:pt x="157207" y="20578"/>
                </a:cubicBezTo>
                <a:cubicBezTo>
                  <a:pt x="155992" y="22006"/>
                  <a:pt x="156083" y="23891"/>
                  <a:pt x="155080" y="25380"/>
                </a:cubicBezTo>
                <a:cubicBezTo>
                  <a:pt x="154320" y="24013"/>
                  <a:pt x="154715" y="22341"/>
                  <a:pt x="154107" y="20578"/>
                </a:cubicBezTo>
                <a:cubicBezTo>
                  <a:pt x="153104" y="22067"/>
                  <a:pt x="153165" y="23465"/>
                  <a:pt x="152770" y="24742"/>
                </a:cubicBezTo>
                <a:cubicBezTo>
                  <a:pt x="152344" y="23739"/>
                  <a:pt x="152010" y="22675"/>
                  <a:pt x="151402" y="21733"/>
                </a:cubicBezTo>
                <a:cubicBezTo>
                  <a:pt x="150125" y="23739"/>
                  <a:pt x="151402" y="25502"/>
                  <a:pt x="150460" y="27204"/>
                </a:cubicBezTo>
                <a:cubicBezTo>
                  <a:pt x="149608" y="26870"/>
                  <a:pt x="149608" y="25836"/>
                  <a:pt x="149092" y="25198"/>
                </a:cubicBezTo>
                <a:cubicBezTo>
                  <a:pt x="148849" y="23101"/>
                  <a:pt x="148697" y="21034"/>
                  <a:pt x="148089" y="19119"/>
                </a:cubicBezTo>
                <a:cubicBezTo>
                  <a:pt x="147025" y="21702"/>
                  <a:pt x="147116" y="24468"/>
                  <a:pt x="145809" y="26870"/>
                </a:cubicBezTo>
                <a:cubicBezTo>
                  <a:pt x="145748" y="26657"/>
                  <a:pt x="145718" y="26444"/>
                  <a:pt x="145596" y="26231"/>
                </a:cubicBezTo>
                <a:cubicBezTo>
                  <a:pt x="145414" y="25867"/>
                  <a:pt x="145323" y="25380"/>
                  <a:pt x="144745" y="25441"/>
                </a:cubicBezTo>
                <a:cubicBezTo>
                  <a:pt x="144228" y="25532"/>
                  <a:pt x="143955" y="25927"/>
                  <a:pt x="143894" y="26383"/>
                </a:cubicBezTo>
                <a:cubicBezTo>
                  <a:pt x="143803" y="26809"/>
                  <a:pt x="143651" y="27204"/>
                  <a:pt x="143438" y="27447"/>
                </a:cubicBezTo>
                <a:cubicBezTo>
                  <a:pt x="143195" y="27234"/>
                  <a:pt x="143043" y="26931"/>
                  <a:pt x="142982" y="26475"/>
                </a:cubicBezTo>
                <a:cubicBezTo>
                  <a:pt x="142891" y="26019"/>
                  <a:pt x="142617" y="25684"/>
                  <a:pt x="142101" y="25684"/>
                </a:cubicBezTo>
                <a:cubicBezTo>
                  <a:pt x="141523" y="25715"/>
                  <a:pt x="141402" y="26231"/>
                  <a:pt x="141250" y="26657"/>
                </a:cubicBezTo>
                <a:cubicBezTo>
                  <a:pt x="141189" y="26900"/>
                  <a:pt x="141098" y="27082"/>
                  <a:pt x="141037" y="27295"/>
                </a:cubicBezTo>
                <a:cubicBezTo>
                  <a:pt x="139730" y="25168"/>
                  <a:pt x="139821" y="22371"/>
                  <a:pt x="138757" y="20000"/>
                </a:cubicBezTo>
                <a:cubicBezTo>
                  <a:pt x="138149" y="22067"/>
                  <a:pt x="137997" y="24165"/>
                  <a:pt x="137754" y="26292"/>
                </a:cubicBezTo>
                <a:cubicBezTo>
                  <a:pt x="137268" y="26991"/>
                  <a:pt x="137237" y="28025"/>
                  <a:pt x="136386" y="28572"/>
                </a:cubicBezTo>
                <a:cubicBezTo>
                  <a:pt x="135444" y="27082"/>
                  <a:pt x="136751" y="25016"/>
                  <a:pt x="135444" y="23283"/>
                </a:cubicBezTo>
                <a:cubicBezTo>
                  <a:pt x="134867" y="24347"/>
                  <a:pt x="134502" y="25472"/>
                  <a:pt x="134076" y="26596"/>
                </a:cubicBezTo>
                <a:cubicBezTo>
                  <a:pt x="133742" y="25411"/>
                  <a:pt x="133742" y="23952"/>
                  <a:pt x="132739" y="22706"/>
                </a:cubicBezTo>
                <a:cubicBezTo>
                  <a:pt x="132101" y="24620"/>
                  <a:pt x="132496" y="26171"/>
                  <a:pt x="131766" y="27721"/>
                </a:cubicBezTo>
                <a:cubicBezTo>
                  <a:pt x="130733" y="26444"/>
                  <a:pt x="130824" y="24560"/>
                  <a:pt x="129638" y="23405"/>
                </a:cubicBezTo>
                <a:cubicBezTo>
                  <a:pt x="129608" y="21429"/>
                  <a:pt x="129638" y="19453"/>
                  <a:pt x="129335" y="17508"/>
                </a:cubicBezTo>
                <a:cubicBezTo>
                  <a:pt x="127724" y="20608"/>
                  <a:pt x="127237" y="24013"/>
                  <a:pt x="126113" y="27234"/>
                </a:cubicBezTo>
                <a:cubicBezTo>
                  <a:pt x="125991" y="26900"/>
                  <a:pt x="125991" y="26444"/>
                  <a:pt x="125839" y="26110"/>
                </a:cubicBezTo>
                <a:cubicBezTo>
                  <a:pt x="125535" y="25380"/>
                  <a:pt x="125596" y="24651"/>
                  <a:pt x="125535" y="23891"/>
                </a:cubicBezTo>
                <a:cubicBezTo>
                  <a:pt x="125505" y="23405"/>
                  <a:pt x="125535" y="22827"/>
                  <a:pt x="124623" y="23009"/>
                </a:cubicBezTo>
                <a:cubicBezTo>
                  <a:pt x="124289" y="24165"/>
                  <a:pt x="124380" y="25441"/>
                  <a:pt x="123985" y="26627"/>
                </a:cubicBezTo>
                <a:cubicBezTo>
                  <a:pt x="123924" y="25137"/>
                  <a:pt x="124076" y="23587"/>
                  <a:pt x="123225" y="22219"/>
                </a:cubicBezTo>
                <a:cubicBezTo>
                  <a:pt x="122252" y="23800"/>
                  <a:pt x="121918" y="25532"/>
                  <a:pt x="121462" y="27113"/>
                </a:cubicBezTo>
                <a:cubicBezTo>
                  <a:pt x="119608" y="24073"/>
                  <a:pt x="120094" y="19788"/>
                  <a:pt x="117632" y="16505"/>
                </a:cubicBezTo>
                <a:cubicBezTo>
                  <a:pt x="117480" y="21125"/>
                  <a:pt x="117207" y="25137"/>
                  <a:pt x="115778" y="29271"/>
                </a:cubicBezTo>
                <a:cubicBezTo>
                  <a:pt x="114015" y="28450"/>
                  <a:pt x="114349" y="26353"/>
                  <a:pt x="112769" y="25168"/>
                </a:cubicBezTo>
                <a:cubicBezTo>
                  <a:pt x="111583" y="27903"/>
                  <a:pt x="112738" y="30852"/>
                  <a:pt x="110793" y="33435"/>
                </a:cubicBezTo>
                <a:cubicBezTo>
                  <a:pt x="109608" y="32706"/>
                  <a:pt x="109486" y="31490"/>
                  <a:pt x="109486" y="30274"/>
                </a:cubicBezTo>
                <a:cubicBezTo>
                  <a:pt x="109456" y="27417"/>
                  <a:pt x="109486" y="24560"/>
                  <a:pt x="109456" y="21733"/>
                </a:cubicBezTo>
                <a:cubicBezTo>
                  <a:pt x="109456" y="20821"/>
                  <a:pt x="109456" y="19848"/>
                  <a:pt x="108331" y="18785"/>
                </a:cubicBezTo>
                <a:cubicBezTo>
                  <a:pt x="107875" y="21277"/>
                  <a:pt x="107571" y="23344"/>
                  <a:pt x="107054" y="25380"/>
                </a:cubicBezTo>
                <a:lnTo>
                  <a:pt x="107054" y="25411"/>
                </a:lnTo>
                <a:lnTo>
                  <a:pt x="107054" y="25411"/>
                </a:lnTo>
                <a:cubicBezTo>
                  <a:pt x="105747" y="26627"/>
                  <a:pt x="106264" y="28146"/>
                  <a:pt x="106051" y="29545"/>
                </a:cubicBezTo>
                <a:cubicBezTo>
                  <a:pt x="105808" y="30092"/>
                  <a:pt x="105535" y="30578"/>
                  <a:pt x="105200" y="31064"/>
                </a:cubicBezTo>
                <a:cubicBezTo>
                  <a:pt x="103650" y="28967"/>
                  <a:pt x="104106" y="26019"/>
                  <a:pt x="102495" y="23617"/>
                </a:cubicBezTo>
                <a:cubicBezTo>
                  <a:pt x="100823" y="26292"/>
                  <a:pt x="102313" y="29058"/>
                  <a:pt x="101067" y="31490"/>
                </a:cubicBezTo>
                <a:cubicBezTo>
                  <a:pt x="100155" y="30578"/>
                  <a:pt x="100732" y="29058"/>
                  <a:pt x="99760" y="27842"/>
                </a:cubicBezTo>
                <a:cubicBezTo>
                  <a:pt x="99547" y="28177"/>
                  <a:pt x="99304" y="28572"/>
                  <a:pt x="99152" y="28906"/>
                </a:cubicBezTo>
                <a:cubicBezTo>
                  <a:pt x="98939" y="28359"/>
                  <a:pt x="98635" y="27873"/>
                  <a:pt x="98088" y="27447"/>
                </a:cubicBezTo>
                <a:cubicBezTo>
                  <a:pt x="96842" y="28967"/>
                  <a:pt x="97753" y="31186"/>
                  <a:pt x="96386" y="32706"/>
                </a:cubicBezTo>
                <a:cubicBezTo>
                  <a:pt x="95869" y="31824"/>
                  <a:pt x="95747" y="30791"/>
                  <a:pt x="95474" y="29818"/>
                </a:cubicBezTo>
                <a:cubicBezTo>
                  <a:pt x="95170" y="28633"/>
                  <a:pt x="95778" y="27204"/>
                  <a:pt x="95139" y="26049"/>
                </a:cubicBezTo>
                <a:cubicBezTo>
                  <a:pt x="94349" y="26323"/>
                  <a:pt x="94379" y="26839"/>
                  <a:pt x="94288" y="27356"/>
                </a:cubicBezTo>
                <a:cubicBezTo>
                  <a:pt x="94227" y="27964"/>
                  <a:pt x="94076" y="28511"/>
                  <a:pt x="93924" y="29119"/>
                </a:cubicBezTo>
                <a:cubicBezTo>
                  <a:pt x="93680" y="28268"/>
                  <a:pt x="93468" y="27295"/>
                  <a:pt x="93072" y="26444"/>
                </a:cubicBezTo>
                <a:cubicBezTo>
                  <a:pt x="91978" y="27660"/>
                  <a:pt x="92525" y="28633"/>
                  <a:pt x="92677" y="29545"/>
                </a:cubicBezTo>
                <a:cubicBezTo>
                  <a:pt x="92890" y="30700"/>
                  <a:pt x="92465" y="31824"/>
                  <a:pt x="92313" y="32979"/>
                </a:cubicBezTo>
                <a:cubicBezTo>
                  <a:pt x="92282" y="33283"/>
                  <a:pt x="92221" y="33587"/>
                  <a:pt x="92130" y="33891"/>
                </a:cubicBezTo>
                <a:cubicBezTo>
                  <a:pt x="91948" y="34073"/>
                  <a:pt x="91705" y="34225"/>
                  <a:pt x="91370" y="34256"/>
                </a:cubicBezTo>
                <a:cubicBezTo>
                  <a:pt x="90641" y="34347"/>
                  <a:pt x="90033" y="33982"/>
                  <a:pt x="89729" y="33344"/>
                </a:cubicBezTo>
                <a:cubicBezTo>
                  <a:pt x="89547" y="32918"/>
                  <a:pt x="89395" y="32432"/>
                  <a:pt x="89212" y="31976"/>
                </a:cubicBezTo>
                <a:cubicBezTo>
                  <a:pt x="88179" y="29119"/>
                  <a:pt x="88574" y="26049"/>
                  <a:pt x="88483" y="23040"/>
                </a:cubicBezTo>
                <a:cubicBezTo>
                  <a:pt x="88452" y="22280"/>
                  <a:pt x="88756" y="21338"/>
                  <a:pt x="87571" y="20912"/>
                </a:cubicBezTo>
                <a:cubicBezTo>
                  <a:pt x="86993" y="21915"/>
                  <a:pt x="86689" y="22979"/>
                  <a:pt x="86507" y="24043"/>
                </a:cubicBezTo>
                <a:cubicBezTo>
                  <a:pt x="86385" y="23739"/>
                  <a:pt x="86233" y="23465"/>
                  <a:pt x="85869" y="23283"/>
                </a:cubicBezTo>
                <a:cubicBezTo>
                  <a:pt x="84926" y="23648"/>
                  <a:pt x="85170" y="24408"/>
                  <a:pt x="85170" y="25076"/>
                </a:cubicBezTo>
                <a:cubicBezTo>
                  <a:pt x="85109" y="26444"/>
                  <a:pt x="85230" y="27812"/>
                  <a:pt x="85230" y="29180"/>
                </a:cubicBezTo>
                <a:cubicBezTo>
                  <a:pt x="85139" y="29332"/>
                  <a:pt x="85078" y="29423"/>
                  <a:pt x="84987" y="29575"/>
                </a:cubicBezTo>
                <a:cubicBezTo>
                  <a:pt x="84653" y="28876"/>
                  <a:pt x="84318" y="28420"/>
                  <a:pt x="84318" y="27721"/>
                </a:cubicBezTo>
                <a:cubicBezTo>
                  <a:pt x="84318" y="27052"/>
                  <a:pt x="84227" y="26323"/>
                  <a:pt x="83103" y="26201"/>
                </a:cubicBezTo>
                <a:cubicBezTo>
                  <a:pt x="82799" y="27903"/>
                  <a:pt x="82495" y="29636"/>
                  <a:pt x="82130" y="31520"/>
                </a:cubicBezTo>
                <a:cubicBezTo>
                  <a:pt x="81127" y="30487"/>
                  <a:pt x="81340" y="29089"/>
                  <a:pt x="80397" y="28025"/>
                </a:cubicBezTo>
                <a:cubicBezTo>
                  <a:pt x="80276" y="27599"/>
                  <a:pt x="80215" y="27234"/>
                  <a:pt x="80093" y="26839"/>
                </a:cubicBezTo>
                <a:cubicBezTo>
                  <a:pt x="79942" y="26292"/>
                  <a:pt x="80002" y="25289"/>
                  <a:pt x="78695" y="25259"/>
                </a:cubicBezTo>
                <a:lnTo>
                  <a:pt x="78695" y="31156"/>
                </a:lnTo>
                <a:cubicBezTo>
                  <a:pt x="78604" y="31368"/>
                  <a:pt x="78574" y="31611"/>
                  <a:pt x="78483" y="31794"/>
                </a:cubicBezTo>
                <a:cubicBezTo>
                  <a:pt x="78452" y="31794"/>
                  <a:pt x="78422" y="31824"/>
                  <a:pt x="78331" y="31824"/>
                </a:cubicBezTo>
                <a:cubicBezTo>
                  <a:pt x="78087" y="31338"/>
                  <a:pt x="77844" y="30760"/>
                  <a:pt x="77510" y="30304"/>
                </a:cubicBezTo>
                <a:cubicBezTo>
                  <a:pt x="77175" y="29788"/>
                  <a:pt x="77024" y="28876"/>
                  <a:pt x="76112" y="29210"/>
                </a:cubicBezTo>
                <a:cubicBezTo>
                  <a:pt x="75595" y="29393"/>
                  <a:pt x="75534" y="29848"/>
                  <a:pt x="75534" y="30304"/>
                </a:cubicBezTo>
                <a:cubicBezTo>
                  <a:pt x="74835" y="31551"/>
                  <a:pt x="74805" y="33010"/>
                  <a:pt x="73862" y="34104"/>
                </a:cubicBezTo>
                <a:cubicBezTo>
                  <a:pt x="73771" y="34225"/>
                  <a:pt x="73680" y="34347"/>
                  <a:pt x="73589" y="34438"/>
                </a:cubicBezTo>
                <a:cubicBezTo>
                  <a:pt x="72495" y="33648"/>
                  <a:pt x="73285" y="31794"/>
                  <a:pt x="72069" y="31095"/>
                </a:cubicBezTo>
                <a:cubicBezTo>
                  <a:pt x="71735" y="31216"/>
                  <a:pt x="71552" y="31399"/>
                  <a:pt x="71431" y="31642"/>
                </a:cubicBezTo>
                <a:cubicBezTo>
                  <a:pt x="71309" y="31459"/>
                  <a:pt x="71127" y="31307"/>
                  <a:pt x="70853" y="31156"/>
                </a:cubicBezTo>
                <a:cubicBezTo>
                  <a:pt x="69941" y="32250"/>
                  <a:pt x="70184" y="33891"/>
                  <a:pt x="69333" y="34985"/>
                </a:cubicBezTo>
                <a:cubicBezTo>
                  <a:pt x="68361" y="35016"/>
                  <a:pt x="68361" y="34195"/>
                  <a:pt x="68209" y="33344"/>
                </a:cubicBezTo>
                <a:cubicBezTo>
                  <a:pt x="67783" y="31186"/>
                  <a:pt x="67206" y="29058"/>
                  <a:pt x="66750" y="26900"/>
                </a:cubicBezTo>
                <a:cubicBezTo>
                  <a:pt x="66628" y="26323"/>
                  <a:pt x="66476" y="25836"/>
                  <a:pt x="65504" y="25563"/>
                </a:cubicBezTo>
                <a:cubicBezTo>
                  <a:pt x="64896" y="28359"/>
                  <a:pt x="66020" y="31064"/>
                  <a:pt x="64896" y="33891"/>
                </a:cubicBezTo>
                <a:cubicBezTo>
                  <a:pt x="63741" y="32402"/>
                  <a:pt x="64166" y="30152"/>
                  <a:pt x="63041" y="28511"/>
                </a:cubicBezTo>
                <a:cubicBezTo>
                  <a:pt x="62950" y="28602"/>
                  <a:pt x="62920" y="28663"/>
                  <a:pt x="62829" y="28754"/>
                </a:cubicBezTo>
                <a:cubicBezTo>
                  <a:pt x="62738" y="26475"/>
                  <a:pt x="62768" y="24195"/>
                  <a:pt x="62464" y="21946"/>
                </a:cubicBezTo>
                <a:cubicBezTo>
                  <a:pt x="60975" y="25107"/>
                  <a:pt x="60853" y="28633"/>
                  <a:pt x="59728" y="31976"/>
                </a:cubicBezTo>
                <a:cubicBezTo>
                  <a:pt x="58269" y="29362"/>
                  <a:pt x="58239" y="26201"/>
                  <a:pt x="57783" y="23253"/>
                </a:cubicBezTo>
                <a:cubicBezTo>
                  <a:pt x="56537" y="23496"/>
                  <a:pt x="56841" y="24377"/>
                  <a:pt x="56810" y="25076"/>
                </a:cubicBezTo>
                <a:lnTo>
                  <a:pt x="56810" y="30548"/>
                </a:lnTo>
                <a:cubicBezTo>
                  <a:pt x="56689" y="29666"/>
                  <a:pt x="56537" y="28785"/>
                  <a:pt x="56142" y="27994"/>
                </a:cubicBezTo>
                <a:cubicBezTo>
                  <a:pt x="55139" y="30730"/>
                  <a:pt x="55199" y="33678"/>
                  <a:pt x="54075" y="36384"/>
                </a:cubicBezTo>
                <a:cubicBezTo>
                  <a:pt x="53801" y="34864"/>
                  <a:pt x="53558" y="33314"/>
                  <a:pt x="53254" y="31794"/>
                </a:cubicBezTo>
                <a:cubicBezTo>
                  <a:pt x="52403" y="33010"/>
                  <a:pt x="52342" y="34408"/>
                  <a:pt x="52129" y="35745"/>
                </a:cubicBezTo>
                <a:cubicBezTo>
                  <a:pt x="52099" y="34833"/>
                  <a:pt x="52008" y="33922"/>
                  <a:pt x="51370" y="33162"/>
                </a:cubicBezTo>
                <a:cubicBezTo>
                  <a:pt x="50883" y="33952"/>
                  <a:pt x="50579" y="34742"/>
                  <a:pt x="50306" y="35593"/>
                </a:cubicBezTo>
                <a:cubicBezTo>
                  <a:pt x="50063" y="34833"/>
                  <a:pt x="49819" y="34073"/>
                  <a:pt x="49242" y="33466"/>
                </a:cubicBezTo>
                <a:cubicBezTo>
                  <a:pt x="48056" y="34590"/>
                  <a:pt x="48543" y="36171"/>
                  <a:pt x="47570" y="37265"/>
                </a:cubicBezTo>
                <a:cubicBezTo>
                  <a:pt x="47540" y="36687"/>
                  <a:pt x="47327" y="36201"/>
                  <a:pt x="46841" y="35806"/>
                </a:cubicBezTo>
                <a:cubicBezTo>
                  <a:pt x="46780" y="35897"/>
                  <a:pt x="46719" y="35958"/>
                  <a:pt x="46658" y="36049"/>
                </a:cubicBezTo>
                <a:cubicBezTo>
                  <a:pt x="45442" y="33040"/>
                  <a:pt x="45746" y="29423"/>
                  <a:pt x="44348" y="26444"/>
                </a:cubicBezTo>
                <a:cubicBezTo>
                  <a:pt x="43649" y="28481"/>
                  <a:pt x="43619" y="30487"/>
                  <a:pt x="43223" y="32523"/>
                </a:cubicBezTo>
                <a:cubicBezTo>
                  <a:pt x="43163" y="29818"/>
                  <a:pt x="43041" y="27113"/>
                  <a:pt x="42464" y="24529"/>
                </a:cubicBezTo>
                <a:cubicBezTo>
                  <a:pt x="41795" y="26475"/>
                  <a:pt x="41613" y="28450"/>
                  <a:pt x="41369" y="30456"/>
                </a:cubicBezTo>
                <a:lnTo>
                  <a:pt x="41248" y="30335"/>
                </a:lnTo>
                <a:cubicBezTo>
                  <a:pt x="40701" y="31915"/>
                  <a:pt x="40761" y="33466"/>
                  <a:pt x="40701" y="35016"/>
                </a:cubicBezTo>
                <a:cubicBezTo>
                  <a:pt x="40488" y="35897"/>
                  <a:pt x="40245" y="36779"/>
                  <a:pt x="39850" y="37630"/>
                </a:cubicBezTo>
                <a:cubicBezTo>
                  <a:pt x="39515" y="36931"/>
                  <a:pt x="39424" y="36201"/>
                  <a:pt x="39181" y="35624"/>
                </a:cubicBezTo>
                <a:cubicBezTo>
                  <a:pt x="38938" y="34347"/>
                  <a:pt x="38664" y="33040"/>
                  <a:pt x="37904" y="31946"/>
                </a:cubicBezTo>
                <a:cubicBezTo>
                  <a:pt x="36780" y="33466"/>
                  <a:pt x="37084" y="35137"/>
                  <a:pt x="36780" y="36687"/>
                </a:cubicBezTo>
                <a:cubicBezTo>
                  <a:pt x="36628" y="36110"/>
                  <a:pt x="36445" y="35563"/>
                  <a:pt x="36293" y="35016"/>
                </a:cubicBezTo>
                <a:cubicBezTo>
                  <a:pt x="36141" y="34560"/>
                  <a:pt x="36172" y="33952"/>
                  <a:pt x="35442" y="33982"/>
                </a:cubicBezTo>
                <a:cubicBezTo>
                  <a:pt x="35017" y="34043"/>
                  <a:pt x="34804" y="34286"/>
                  <a:pt x="34652" y="34590"/>
                </a:cubicBezTo>
                <a:cubicBezTo>
                  <a:pt x="34500" y="34347"/>
                  <a:pt x="34318" y="34104"/>
                  <a:pt x="33862" y="34134"/>
                </a:cubicBezTo>
                <a:cubicBezTo>
                  <a:pt x="33163" y="34225"/>
                  <a:pt x="33163" y="34864"/>
                  <a:pt x="33011" y="35320"/>
                </a:cubicBezTo>
                <a:cubicBezTo>
                  <a:pt x="32828" y="35897"/>
                  <a:pt x="32676" y="36475"/>
                  <a:pt x="32524" y="37022"/>
                </a:cubicBezTo>
                <a:cubicBezTo>
                  <a:pt x="32220" y="35502"/>
                  <a:pt x="32494" y="33830"/>
                  <a:pt x="31369" y="32584"/>
                </a:cubicBezTo>
                <a:cubicBezTo>
                  <a:pt x="30579" y="33830"/>
                  <a:pt x="30305" y="35137"/>
                  <a:pt x="30093" y="36505"/>
                </a:cubicBezTo>
                <a:cubicBezTo>
                  <a:pt x="29819" y="37143"/>
                  <a:pt x="29819" y="37903"/>
                  <a:pt x="29363" y="38633"/>
                </a:cubicBezTo>
                <a:cubicBezTo>
                  <a:pt x="29029" y="37873"/>
                  <a:pt x="28755" y="37113"/>
                  <a:pt x="28573" y="36323"/>
                </a:cubicBezTo>
                <a:cubicBezTo>
                  <a:pt x="28482" y="34742"/>
                  <a:pt x="28573" y="33162"/>
                  <a:pt x="27995" y="31672"/>
                </a:cubicBezTo>
                <a:cubicBezTo>
                  <a:pt x="27965" y="31703"/>
                  <a:pt x="27934" y="31763"/>
                  <a:pt x="27874" y="31824"/>
                </a:cubicBezTo>
                <a:cubicBezTo>
                  <a:pt x="27661" y="29848"/>
                  <a:pt x="27479" y="27903"/>
                  <a:pt x="26779" y="26079"/>
                </a:cubicBezTo>
                <a:cubicBezTo>
                  <a:pt x="26202" y="28785"/>
                  <a:pt x="26111" y="31490"/>
                  <a:pt x="26020" y="34225"/>
                </a:cubicBezTo>
                <a:cubicBezTo>
                  <a:pt x="25655" y="32280"/>
                  <a:pt x="25594" y="30274"/>
                  <a:pt x="24956" y="28359"/>
                </a:cubicBezTo>
                <a:cubicBezTo>
                  <a:pt x="23557" y="31642"/>
                  <a:pt x="23861" y="35198"/>
                  <a:pt x="22646" y="38481"/>
                </a:cubicBezTo>
                <a:cubicBezTo>
                  <a:pt x="22554" y="38390"/>
                  <a:pt x="22524" y="38329"/>
                  <a:pt x="22463" y="38298"/>
                </a:cubicBezTo>
                <a:cubicBezTo>
                  <a:pt x="22007" y="38785"/>
                  <a:pt x="21795" y="39302"/>
                  <a:pt x="21764" y="39879"/>
                </a:cubicBezTo>
                <a:cubicBezTo>
                  <a:pt x="20822" y="38967"/>
                  <a:pt x="21247" y="37295"/>
                  <a:pt x="20123" y="36384"/>
                </a:cubicBezTo>
                <a:cubicBezTo>
                  <a:pt x="19484" y="37083"/>
                  <a:pt x="19272" y="37903"/>
                  <a:pt x="19029" y="38754"/>
                </a:cubicBezTo>
                <a:cubicBezTo>
                  <a:pt x="18755" y="37995"/>
                  <a:pt x="18451" y="37235"/>
                  <a:pt x="17965" y="36505"/>
                </a:cubicBezTo>
                <a:cubicBezTo>
                  <a:pt x="17296" y="37417"/>
                  <a:pt x="17235" y="38329"/>
                  <a:pt x="17205" y="39241"/>
                </a:cubicBezTo>
                <a:cubicBezTo>
                  <a:pt x="16931" y="37934"/>
                  <a:pt x="16840" y="36566"/>
                  <a:pt x="15959" y="35502"/>
                </a:cubicBezTo>
                <a:cubicBezTo>
                  <a:pt x="15776" y="37143"/>
                  <a:pt x="15563" y="38754"/>
                  <a:pt x="15259" y="40305"/>
                </a:cubicBezTo>
                <a:cubicBezTo>
                  <a:pt x="14104" y="37843"/>
                  <a:pt x="14287" y="34803"/>
                  <a:pt x="13193" y="32280"/>
                </a:cubicBezTo>
                <a:cubicBezTo>
                  <a:pt x="12828" y="33070"/>
                  <a:pt x="12645" y="33922"/>
                  <a:pt x="12524" y="34742"/>
                </a:cubicBezTo>
                <a:lnTo>
                  <a:pt x="12524" y="29514"/>
                </a:lnTo>
                <a:cubicBezTo>
                  <a:pt x="12524" y="28876"/>
                  <a:pt x="12828" y="27873"/>
                  <a:pt x="11582" y="27873"/>
                </a:cubicBezTo>
                <a:cubicBezTo>
                  <a:pt x="11126" y="30943"/>
                  <a:pt x="11065" y="34073"/>
                  <a:pt x="9636" y="36991"/>
                </a:cubicBezTo>
                <a:cubicBezTo>
                  <a:pt x="8512" y="33922"/>
                  <a:pt x="8390" y="30548"/>
                  <a:pt x="7417" y="27569"/>
                </a:cubicBezTo>
                <a:cubicBezTo>
                  <a:pt x="6202" y="27538"/>
                  <a:pt x="6536" y="28359"/>
                  <a:pt x="6505" y="28906"/>
                </a:cubicBezTo>
                <a:cubicBezTo>
                  <a:pt x="6445" y="30760"/>
                  <a:pt x="6505" y="32584"/>
                  <a:pt x="6414" y="34438"/>
                </a:cubicBezTo>
                <a:cubicBezTo>
                  <a:pt x="5776" y="34712"/>
                  <a:pt x="5746" y="35198"/>
                  <a:pt x="5654" y="35715"/>
                </a:cubicBezTo>
                <a:cubicBezTo>
                  <a:pt x="5290" y="37691"/>
                  <a:pt x="4864" y="39666"/>
                  <a:pt x="4135" y="41551"/>
                </a:cubicBezTo>
                <a:cubicBezTo>
                  <a:pt x="3466" y="40001"/>
                  <a:pt x="3770" y="38055"/>
                  <a:pt x="2797" y="36718"/>
                </a:cubicBezTo>
                <a:cubicBezTo>
                  <a:pt x="1885" y="37083"/>
                  <a:pt x="1946" y="37721"/>
                  <a:pt x="1946" y="38359"/>
                </a:cubicBezTo>
                <a:cubicBezTo>
                  <a:pt x="1946" y="39757"/>
                  <a:pt x="1551" y="45624"/>
                  <a:pt x="518" y="46809"/>
                </a:cubicBezTo>
                <a:cubicBezTo>
                  <a:pt x="1" y="47448"/>
                  <a:pt x="214" y="48177"/>
                  <a:pt x="214" y="48846"/>
                </a:cubicBezTo>
                <a:lnTo>
                  <a:pt x="214" y="49423"/>
                </a:lnTo>
                <a:lnTo>
                  <a:pt x="183" y="49423"/>
                </a:lnTo>
                <a:cubicBezTo>
                  <a:pt x="183" y="57934"/>
                  <a:pt x="366" y="63861"/>
                  <a:pt x="366" y="72372"/>
                </a:cubicBezTo>
                <a:lnTo>
                  <a:pt x="426" y="72372"/>
                </a:lnTo>
                <a:cubicBezTo>
                  <a:pt x="95626" y="62797"/>
                  <a:pt x="190855" y="60244"/>
                  <a:pt x="286055" y="50669"/>
                </a:cubicBezTo>
                <a:lnTo>
                  <a:pt x="286085" y="50669"/>
                </a:lnTo>
                <a:cubicBezTo>
                  <a:pt x="286511" y="42159"/>
                  <a:pt x="286480" y="24742"/>
                  <a:pt x="286480" y="162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05" name="Google Shape;105;p24"/>
          <p:cNvSpPr/>
          <p:nvPr/>
        </p:nvSpPr>
        <p:spPr>
          <a:xfrm>
            <a:off x="7186372" y="79399"/>
            <a:ext cx="2782778" cy="496671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4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/>
          <p:nvPr>
            <p:ph type="title"/>
          </p:nvPr>
        </p:nvSpPr>
        <p:spPr>
          <a:xfrm>
            <a:off x="5243575" y="1307625"/>
            <a:ext cx="3187200" cy="12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08" name="Google Shape;108;p25"/>
          <p:cNvSpPr txBox="1"/>
          <p:nvPr>
            <p:ph idx="1" type="subTitle"/>
          </p:nvPr>
        </p:nvSpPr>
        <p:spPr>
          <a:xfrm>
            <a:off x="5243575" y="2544950"/>
            <a:ext cx="3187200" cy="12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09" name="Google Shape;109;p25"/>
          <p:cNvSpPr/>
          <p:nvPr/>
        </p:nvSpPr>
        <p:spPr>
          <a:xfrm>
            <a:off x="-947400" y="754100"/>
            <a:ext cx="3515518" cy="4315410"/>
          </a:xfrm>
          <a:custGeom>
            <a:rect b="b" l="l" r="r" t="t"/>
            <a:pathLst>
              <a:path extrusionOk="0" h="46020" w="104380">
                <a:moveTo>
                  <a:pt x="104379" y="46019"/>
                </a:moveTo>
                <a:cubicBezTo>
                  <a:pt x="103619" y="45411"/>
                  <a:pt x="102859" y="44773"/>
                  <a:pt x="102069" y="44196"/>
                </a:cubicBezTo>
                <a:cubicBezTo>
                  <a:pt x="100914" y="43314"/>
                  <a:pt x="99607" y="42828"/>
                  <a:pt x="98391" y="42068"/>
                </a:cubicBezTo>
                <a:cubicBezTo>
                  <a:pt x="96324" y="40822"/>
                  <a:pt x="94379" y="39028"/>
                  <a:pt x="92677" y="37326"/>
                </a:cubicBezTo>
                <a:cubicBezTo>
                  <a:pt x="91248" y="35867"/>
                  <a:pt x="89941" y="34317"/>
                  <a:pt x="88543" y="32858"/>
                </a:cubicBezTo>
                <a:cubicBezTo>
                  <a:pt x="87996" y="32311"/>
                  <a:pt x="87358" y="31885"/>
                  <a:pt x="86871" y="31277"/>
                </a:cubicBezTo>
                <a:cubicBezTo>
                  <a:pt x="86020" y="30274"/>
                  <a:pt x="85412" y="29150"/>
                  <a:pt x="84713" y="28086"/>
                </a:cubicBezTo>
                <a:cubicBezTo>
                  <a:pt x="82737" y="25198"/>
                  <a:pt x="79303" y="23101"/>
                  <a:pt x="76537" y="20973"/>
                </a:cubicBezTo>
                <a:cubicBezTo>
                  <a:pt x="74683" y="19575"/>
                  <a:pt x="72920" y="18055"/>
                  <a:pt x="71187" y="16505"/>
                </a:cubicBezTo>
                <a:cubicBezTo>
                  <a:pt x="70062" y="15502"/>
                  <a:pt x="68999" y="14560"/>
                  <a:pt x="67996" y="13526"/>
                </a:cubicBezTo>
                <a:cubicBezTo>
                  <a:pt x="67266" y="12827"/>
                  <a:pt x="66476" y="12280"/>
                  <a:pt x="65746" y="11642"/>
                </a:cubicBezTo>
                <a:cubicBezTo>
                  <a:pt x="63892" y="9940"/>
                  <a:pt x="62068" y="7842"/>
                  <a:pt x="59819" y="6627"/>
                </a:cubicBezTo>
                <a:cubicBezTo>
                  <a:pt x="58786" y="6049"/>
                  <a:pt x="57752" y="5289"/>
                  <a:pt x="56780" y="4651"/>
                </a:cubicBezTo>
                <a:cubicBezTo>
                  <a:pt x="55837" y="4013"/>
                  <a:pt x="55381" y="3283"/>
                  <a:pt x="54621" y="2432"/>
                </a:cubicBezTo>
                <a:cubicBezTo>
                  <a:pt x="54074" y="1824"/>
                  <a:pt x="53406" y="973"/>
                  <a:pt x="52737" y="456"/>
                </a:cubicBezTo>
                <a:cubicBezTo>
                  <a:pt x="52281" y="92"/>
                  <a:pt x="52068" y="152"/>
                  <a:pt x="51369" y="152"/>
                </a:cubicBezTo>
                <a:cubicBezTo>
                  <a:pt x="50700" y="152"/>
                  <a:pt x="49940" y="0"/>
                  <a:pt x="49333" y="456"/>
                </a:cubicBezTo>
                <a:cubicBezTo>
                  <a:pt x="48846" y="851"/>
                  <a:pt x="48421" y="1611"/>
                  <a:pt x="48026" y="2128"/>
                </a:cubicBezTo>
                <a:cubicBezTo>
                  <a:pt x="46719" y="4073"/>
                  <a:pt x="45655" y="6231"/>
                  <a:pt x="43922" y="7903"/>
                </a:cubicBezTo>
                <a:cubicBezTo>
                  <a:pt x="42706" y="9119"/>
                  <a:pt x="41004" y="9970"/>
                  <a:pt x="39606" y="10943"/>
                </a:cubicBezTo>
                <a:cubicBezTo>
                  <a:pt x="37022" y="12736"/>
                  <a:pt x="35685" y="15654"/>
                  <a:pt x="33831" y="18086"/>
                </a:cubicBezTo>
                <a:cubicBezTo>
                  <a:pt x="32585" y="19757"/>
                  <a:pt x="31399" y="21125"/>
                  <a:pt x="29271" y="21277"/>
                </a:cubicBezTo>
                <a:cubicBezTo>
                  <a:pt x="28633" y="21338"/>
                  <a:pt x="27964" y="21216"/>
                  <a:pt x="27326" y="21338"/>
                </a:cubicBezTo>
                <a:cubicBezTo>
                  <a:pt x="24986" y="21703"/>
                  <a:pt x="23527" y="23071"/>
                  <a:pt x="21642" y="24408"/>
                </a:cubicBezTo>
                <a:cubicBezTo>
                  <a:pt x="20426" y="25289"/>
                  <a:pt x="19545" y="26080"/>
                  <a:pt x="18785" y="27417"/>
                </a:cubicBezTo>
                <a:cubicBezTo>
                  <a:pt x="18086" y="28633"/>
                  <a:pt x="17721" y="29697"/>
                  <a:pt x="16688" y="30639"/>
                </a:cubicBezTo>
                <a:cubicBezTo>
                  <a:pt x="15654" y="31612"/>
                  <a:pt x="15107" y="32828"/>
                  <a:pt x="13982" y="33739"/>
                </a:cubicBezTo>
                <a:cubicBezTo>
                  <a:pt x="13283" y="34347"/>
                  <a:pt x="12675" y="35077"/>
                  <a:pt x="11915" y="35685"/>
                </a:cubicBezTo>
                <a:cubicBezTo>
                  <a:pt x="9970" y="37235"/>
                  <a:pt x="7660" y="38299"/>
                  <a:pt x="5624" y="39819"/>
                </a:cubicBezTo>
                <a:cubicBezTo>
                  <a:pt x="4529" y="40670"/>
                  <a:pt x="3131" y="41430"/>
                  <a:pt x="2371" y="42615"/>
                </a:cubicBezTo>
                <a:cubicBezTo>
                  <a:pt x="1794" y="43466"/>
                  <a:pt x="1702" y="44439"/>
                  <a:pt x="912" y="45138"/>
                </a:cubicBezTo>
                <a:cubicBezTo>
                  <a:pt x="578" y="45442"/>
                  <a:pt x="244" y="45655"/>
                  <a:pt x="0" y="45989"/>
                </a:cubicBezTo>
                <a:lnTo>
                  <a:pt x="104379" y="459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5"/>
          <p:cNvSpPr/>
          <p:nvPr/>
        </p:nvSpPr>
        <p:spPr>
          <a:xfrm flipH="1" rot="-257297">
            <a:off x="-67768" y="4178806"/>
            <a:ext cx="9440442" cy="1927588"/>
          </a:xfrm>
          <a:custGeom>
            <a:rect b="b" l="l" r="r" t="t"/>
            <a:pathLst>
              <a:path extrusionOk="0" h="72372" w="286663">
                <a:moveTo>
                  <a:pt x="286480" y="16262"/>
                </a:moveTo>
                <a:lnTo>
                  <a:pt x="286450" y="16262"/>
                </a:lnTo>
                <a:lnTo>
                  <a:pt x="286450" y="15684"/>
                </a:lnTo>
                <a:cubicBezTo>
                  <a:pt x="286450" y="15015"/>
                  <a:pt x="286663" y="14256"/>
                  <a:pt x="286146" y="13708"/>
                </a:cubicBezTo>
                <a:cubicBezTo>
                  <a:pt x="285113" y="12736"/>
                  <a:pt x="284930" y="11398"/>
                  <a:pt x="284930" y="10000"/>
                </a:cubicBezTo>
                <a:cubicBezTo>
                  <a:pt x="284930" y="9331"/>
                  <a:pt x="284930" y="8693"/>
                  <a:pt x="284049" y="8541"/>
                </a:cubicBezTo>
                <a:cubicBezTo>
                  <a:pt x="283106" y="10061"/>
                  <a:pt x="283410" y="11915"/>
                  <a:pt x="282711" y="13617"/>
                </a:cubicBezTo>
                <a:cubicBezTo>
                  <a:pt x="281982" y="11854"/>
                  <a:pt x="281587" y="9970"/>
                  <a:pt x="281191" y="8085"/>
                </a:cubicBezTo>
                <a:cubicBezTo>
                  <a:pt x="281131" y="7599"/>
                  <a:pt x="281070" y="7143"/>
                  <a:pt x="280432" y="6991"/>
                </a:cubicBezTo>
                <a:cubicBezTo>
                  <a:pt x="280401" y="5137"/>
                  <a:pt x="280401" y="3313"/>
                  <a:pt x="280371" y="1429"/>
                </a:cubicBezTo>
                <a:cubicBezTo>
                  <a:pt x="280371" y="912"/>
                  <a:pt x="280675" y="0"/>
                  <a:pt x="279459" y="243"/>
                </a:cubicBezTo>
                <a:cubicBezTo>
                  <a:pt x="278486" y="3435"/>
                  <a:pt x="278334" y="6839"/>
                  <a:pt x="277210" y="10122"/>
                </a:cubicBezTo>
                <a:cubicBezTo>
                  <a:pt x="275811" y="7508"/>
                  <a:pt x="275720" y="4407"/>
                  <a:pt x="275264" y="1398"/>
                </a:cubicBezTo>
                <a:cubicBezTo>
                  <a:pt x="274018" y="1672"/>
                  <a:pt x="274322" y="2523"/>
                  <a:pt x="274322" y="3222"/>
                </a:cubicBezTo>
                <a:lnTo>
                  <a:pt x="274322" y="8450"/>
                </a:lnTo>
                <a:cubicBezTo>
                  <a:pt x="274200" y="7660"/>
                  <a:pt x="274018" y="6869"/>
                  <a:pt x="273684" y="6140"/>
                </a:cubicBezTo>
                <a:cubicBezTo>
                  <a:pt x="272559" y="8876"/>
                  <a:pt x="272711" y="11885"/>
                  <a:pt x="271586" y="14590"/>
                </a:cubicBezTo>
                <a:cubicBezTo>
                  <a:pt x="271282" y="13070"/>
                  <a:pt x="271100" y="11490"/>
                  <a:pt x="270887" y="9909"/>
                </a:cubicBezTo>
                <a:cubicBezTo>
                  <a:pt x="270036" y="11155"/>
                  <a:pt x="269915" y="12523"/>
                  <a:pt x="269641" y="13891"/>
                </a:cubicBezTo>
                <a:cubicBezTo>
                  <a:pt x="269611" y="12979"/>
                  <a:pt x="269520" y="12067"/>
                  <a:pt x="268881" y="11307"/>
                </a:cubicBezTo>
                <a:cubicBezTo>
                  <a:pt x="268395" y="12097"/>
                  <a:pt x="268091" y="12949"/>
                  <a:pt x="267817" y="13739"/>
                </a:cubicBezTo>
                <a:cubicBezTo>
                  <a:pt x="267605" y="12949"/>
                  <a:pt x="267361" y="12189"/>
                  <a:pt x="266723" y="11611"/>
                </a:cubicBezTo>
                <a:cubicBezTo>
                  <a:pt x="265629" y="12766"/>
                  <a:pt x="266024" y="14316"/>
                  <a:pt x="265082" y="15411"/>
                </a:cubicBezTo>
                <a:cubicBezTo>
                  <a:pt x="265021" y="14894"/>
                  <a:pt x="264869" y="14347"/>
                  <a:pt x="264413" y="13921"/>
                </a:cubicBezTo>
                <a:cubicBezTo>
                  <a:pt x="264322" y="14012"/>
                  <a:pt x="264261" y="14073"/>
                  <a:pt x="264200" y="14164"/>
                </a:cubicBezTo>
                <a:cubicBezTo>
                  <a:pt x="262984" y="11125"/>
                  <a:pt x="263258" y="7508"/>
                  <a:pt x="261890" y="4559"/>
                </a:cubicBezTo>
                <a:cubicBezTo>
                  <a:pt x="261221" y="6596"/>
                  <a:pt x="261161" y="8602"/>
                  <a:pt x="260826" y="10638"/>
                </a:cubicBezTo>
                <a:cubicBezTo>
                  <a:pt x="260766" y="7933"/>
                  <a:pt x="260644" y="5228"/>
                  <a:pt x="260066" y="2644"/>
                </a:cubicBezTo>
                <a:cubicBezTo>
                  <a:pt x="259398" y="4590"/>
                  <a:pt x="259185" y="6596"/>
                  <a:pt x="258972" y="8602"/>
                </a:cubicBezTo>
                <a:lnTo>
                  <a:pt x="258851" y="8511"/>
                </a:lnTo>
                <a:cubicBezTo>
                  <a:pt x="258273" y="10091"/>
                  <a:pt x="258364" y="11642"/>
                  <a:pt x="258273" y="13253"/>
                </a:cubicBezTo>
                <a:cubicBezTo>
                  <a:pt x="258091" y="14073"/>
                  <a:pt x="257817" y="14924"/>
                  <a:pt x="257483" y="15745"/>
                </a:cubicBezTo>
                <a:cubicBezTo>
                  <a:pt x="257057" y="15107"/>
                  <a:pt x="257027" y="14377"/>
                  <a:pt x="256753" y="13769"/>
                </a:cubicBezTo>
                <a:cubicBezTo>
                  <a:pt x="256541" y="12493"/>
                  <a:pt x="256267" y="11246"/>
                  <a:pt x="255477" y="10122"/>
                </a:cubicBezTo>
                <a:cubicBezTo>
                  <a:pt x="254382" y="11611"/>
                  <a:pt x="254626" y="13222"/>
                  <a:pt x="254322" y="14803"/>
                </a:cubicBezTo>
                <a:cubicBezTo>
                  <a:pt x="254170" y="14286"/>
                  <a:pt x="254018" y="13708"/>
                  <a:pt x="253835" y="13161"/>
                </a:cubicBezTo>
                <a:cubicBezTo>
                  <a:pt x="253683" y="12705"/>
                  <a:pt x="253714" y="12097"/>
                  <a:pt x="253015" y="12189"/>
                </a:cubicBezTo>
                <a:cubicBezTo>
                  <a:pt x="252589" y="12219"/>
                  <a:pt x="252346" y="12493"/>
                  <a:pt x="252194" y="12797"/>
                </a:cubicBezTo>
                <a:cubicBezTo>
                  <a:pt x="252042" y="12493"/>
                  <a:pt x="251829" y="12249"/>
                  <a:pt x="251404" y="12341"/>
                </a:cubicBezTo>
                <a:cubicBezTo>
                  <a:pt x="250735" y="12401"/>
                  <a:pt x="250735" y="13070"/>
                  <a:pt x="250583" y="13526"/>
                </a:cubicBezTo>
                <a:cubicBezTo>
                  <a:pt x="250370" y="14073"/>
                  <a:pt x="250218" y="14681"/>
                  <a:pt x="250066" y="15289"/>
                </a:cubicBezTo>
                <a:cubicBezTo>
                  <a:pt x="249762" y="13769"/>
                  <a:pt x="250066" y="12067"/>
                  <a:pt x="248942" y="10790"/>
                </a:cubicBezTo>
                <a:cubicBezTo>
                  <a:pt x="248182" y="12037"/>
                  <a:pt x="247908" y="13374"/>
                  <a:pt x="247695" y="14742"/>
                </a:cubicBezTo>
                <a:cubicBezTo>
                  <a:pt x="247452" y="15380"/>
                  <a:pt x="247391" y="16110"/>
                  <a:pt x="246996" y="16900"/>
                </a:cubicBezTo>
                <a:cubicBezTo>
                  <a:pt x="246632" y="16110"/>
                  <a:pt x="246358" y="15259"/>
                  <a:pt x="246176" y="14438"/>
                </a:cubicBezTo>
                <a:cubicBezTo>
                  <a:pt x="246084" y="12857"/>
                  <a:pt x="246176" y="11307"/>
                  <a:pt x="245598" y="9879"/>
                </a:cubicBezTo>
                <a:lnTo>
                  <a:pt x="245477" y="9970"/>
                </a:lnTo>
                <a:cubicBezTo>
                  <a:pt x="245264" y="7994"/>
                  <a:pt x="245051" y="6079"/>
                  <a:pt x="244382" y="4286"/>
                </a:cubicBezTo>
                <a:cubicBezTo>
                  <a:pt x="243805" y="6991"/>
                  <a:pt x="243683" y="9666"/>
                  <a:pt x="243622" y="12401"/>
                </a:cubicBezTo>
                <a:cubicBezTo>
                  <a:pt x="243227" y="10487"/>
                  <a:pt x="243197" y="8420"/>
                  <a:pt x="242528" y="6535"/>
                </a:cubicBezTo>
                <a:cubicBezTo>
                  <a:pt x="241100" y="9787"/>
                  <a:pt x="241403" y="13313"/>
                  <a:pt x="240188" y="16596"/>
                </a:cubicBezTo>
                <a:cubicBezTo>
                  <a:pt x="240157" y="16505"/>
                  <a:pt x="240096" y="16444"/>
                  <a:pt x="240005" y="16414"/>
                </a:cubicBezTo>
                <a:cubicBezTo>
                  <a:pt x="239489" y="16870"/>
                  <a:pt x="239337" y="17417"/>
                  <a:pt x="239276" y="17994"/>
                </a:cubicBezTo>
                <a:cubicBezTo>
                  <a:pt x="238303" y="17082"/>
                  <a:pt x="238789" y="15411"/>
                  <a:pt x="237604" y="14529"/>
                </a:cubicBezTo>
                <a:cubicBezTo>
                  <a:pt x="237057" y="15259"/>
                  <a:pt x="236783" y="16049"/>
                  <a:pt x="236540" y="16900"/>
                </a:cubicBezTo>
                <a:cubicBezTo>
                  <a:pt x="236297" y="16140"/>
                  <a:pt x="235993" y="15380"/>
                  <a:pt x="235476" y="14681"/>
                </a:cubicBezTo>
                <a:cubicBezTo>
                  <a:pt x="234838" y="15563"/>
                  <a:pt x="234777" y="16505"/>
                  <a:pt x="234716" y="17417"/>
                </a:cubicBezTo>
                <a:cubicBezTo>
                  <a:pt x="234504" y="16140"/>
                  <a:pt x="234412" y="14772"/>
                  <a:pt x="233592" y="13708"/>
                </a:cubicBezTo>
                <a:cubicBezTo>
                  <a:pt x="233288" y="15289"/>
                  <a:pt x="233045" y="16870"/>
                  <a:pt x="232802" y="18450"/>
                </a:cubicBezTo>
                <a:cubicBezTo>
                  <a:pt x="231646" y="15988"/>
                  <a:pt x="231768" y="13009"/>
                  <a:pt x="230704" y="10487"/>
                </a:cubicBezTo>
                <a:cubicBezTo>
                  <a:pt x="230370" y="11338"/>
                  <a:pt x="230157" y="12219"/>
                  <a:pt x="230066" y="13131"/>
                </a:cubicBezTo>
                <a:lnTo>
                  <a:pt x="230066" y="7660"/>
                </a:lnTo>
                <a:cubicBezTo>
                  <a:pt x="230066" y="7021"/>
                  <a:pt x="230370" y="6018"/>
                  <a:pt x="229063" y="6018"/>
                </a:cubicBezTo>
                <a:cubicBezTo>
                  <a:pt x="228607" y="9119"/>
                  <a:pt x="228577" y="12249"/>
                  <a:pt x="227118" y="15198"/>
                </a:cubicBezTo>
                <a:cubicBezTo>
                  <a:pt x="225993" y="12067"/>
                  <a:pt x="225902" y="8572"/>
                  <a:pt x="224382" y="5684"/>
                </a:cubicBezTo>
                <a:cubicBezTo>
                  <a:pt x="224078" y="7994"/>
                  <a:pt x="224078" y="10274"/>
                  <a:pt x="224017" y="12553"/>
                </a:cubicBezTo>
                <a:cubicBezTo>
                  <a:pt x="223987" y="12493"/>
                  <a:pt x="223896" y="12462"/>
                  <a:pt x="223835" y="12371"/>
                </a:cubicBezTo>
                <a:cubicBezTo>
                  <a:pt x="222680" y="14286"/>
                  <a:pt x="223105" y="16414"/>
                  <a:pt x="221950" y="18116"/>
                </a:cubicBezTo>
                <a:cubicBezTo>
                  <a:pt x="220826" y="15532"/>
                  <a:pt x="221950" y="12614"/>
                  <a:pt x="221342" y="9909"/>
                </a:cubicBezTo>
                <a:cubicBezTo>
                  <a:pt x="220370" y="10365"/>
                  <a:pt x="220218" y="10882"/>
                  <a:pt x="220096" y="11459"/>
                </a:cubicBezTo>
                <a:cubicBezTo>
                  <a:pt x="219640" y="13708"/>
                  <a:pt x="219123" y="15988"/>
                  <a:pt x="218667" y="18237"/>
                </a:cubicBezTo>
                <a:cubicBezTo>
                  <a:pt x="218516" y="19058"/>
                  <a:pt x="218546" y="19909"/>
                  <a:pt x="217512" y="20092"/>
                </a:cubicBezTo>
                <a:cubicBezTo>
                  <a:pt x="216692" y="19149"/>
                  <a:pt x="216935" y="17477"/>
                  <a:pt x="215993" y="16505"/>
                </a:cubicBezTo>
                <a:cubicBezTo>
                  <a:pt x="215719" y="16718"/>
                  <a:pt x="215537" y="16900"/>
                  <a:pt x="215415" y="17113"/>
                </a:cubicBezTo>
                <a:cubicBezTo>
                  <a:pt x="215354" y="16930"/>
                  <a:pt x="215172" y="16778"/>
                  <a:pt x="214777" y="16748"/>
                </a:cubicBezTo>
                <a:cubicBezTo>
                  <a:pt x="213561" y="17690"/>
                  <a:pt x="214351" y="19392"/>
                  <a:pt x="213257" y="20395"/>
                </a:cubicBezTo>
                <a:cubicBezTo>
                  <a:pt x="213196" y="20274"/>
                  <a:pt x="213075" y="20213"/>
                  <a:pt x="212983" y="20092"/>
                </a:cubicBezTo>
                <a:cubicBezTo>
                  <a:pt x="212072" y="19180"/>
                  <a:pt x="212011" y="17781"/>
                  <a:pt x="211312" y="16626"/>
                </a:cubicBezTo>
                <a:cubicBezTo>
                  <a:pt x="211312" y="16170"/>
                  <a:pt x="211251" y="15745"/>
                  <a:pt x="210765" y="15654"/>
                </a:cubicBezTo>
                <a:cubicBezTo>
                  <a:pt x="209853" y="15441"/>
                  <a:pt x="209701" y="16444"/>
                  <a:pt x="209336" y="17022"/>
                </a:cubicBezTo>
                <a:cubicBezTo>
                  <a:pt x="209032" y="17538"/>
                  <a:pt x="208819" y="18146"/>
                  <a:pt x="208515" y="18724"/>
                </a:cubicBezTo>
                <a:lnTo>
                  <a:pt x="208363" y="18724"/>
                </a:lnTo>
                <a:cubicBezTo>
                  <a:pt x="208272" y="18541"/>
                  <a:pt x="208211" y="18298"/>
                  <a:pt x="208181" y="18116"/>
                </a:cubicBezTo>
                <a:lnTo>
                  <a:pt x="208181" y="12219"/>
                </a:lnTo>
                <a:cubicBezTo>
                  <a:pt x="206844" y="12493"/>
                  <a:pt x="206965" y="13465"/>
                  <a:pt x="206752" y="14073"/>
                </a:cubicBezTo>
                <a:cubicBezTo>
                  <a:pt x="206661" y="14499"/>
                  <a:pt x="206570" y="14924"/>
                  <a:pt x="206448" y="15350"/>
                </a:cubicBezTo>
                <a:cubicBezTo>
                  <a:pt x="205537" y="16596"/>
                  <a:pt x="205749" y="17964"/>
                  <a:pt x="204716" y="19180"/>
                </a:cubicBezTo>
                <a:cubicBezTo>
                  <a:pt x="204382" y="17326"/>
                  <a:pt x="204078" y="15684"/>
                  <a:pt x="203774" y="14043"/>
                </a:cubicBezTo>
                <a:cubicBezTo>
                  <a:pt x="202619" y="14377"/>
                  <a:pt x="202558" y="15107"/>
                  <a:pt x="202558" y="15806"/>
                </a:cubicBezTo>
                <a:cubicBezTo>
                  <a:pt x="202558" y="16474"/>
                  <a:pt x="202193" y="17022"/>
                  <a:pt x="201859" y="17812"/>
                </a:cubicBezTo>
                <a:cubicBezTo>
                  <a:pt x="201798" y="17690"/>
                  <a:pt x="201707" y="17569"/>
                  <a:pt x="201646" y="17417"/>
                </a:cubicBezTo>
                <a:cubicBezTo>
                  <a:pt x="201646" y="16049"/>
                  <a:pt x="201707" y="14681"/>
                  <a:pt x="201676" y="13313"/>
                </a:cubicBezTo>
                <a:cubicBezTo>
                  <a:pt x="201646" y="12675"/>
                  <a:pt x="201950" y="11885"/>
                  <a:pt x="200977" y="11702"/>
                </a:cubicBezTo>
                <a:cubicBezTo>
                  <a:pt x="200643" y="11915"/>
                  <a:pt x="200460" y="12219"/>
                  <a:pt x="200339" y="12553"/>
                </a:cubicBezTo>
                <a:cubicBezTo>
                  <a:pt x="200157" y="11550"/>
                  <a:pt x="199853" y="10547"/>
                  <a:pt x="199275" y="9666"/>
                </a:cubicBezTo>
                <a:cubicBezTo>
                  <a:pt x="198059" y="10335"/>
                  <a:pt x="198363" y="11246"/>
                  <a:pt x="198363" y="12006"/>
                </a:cubicBezTo>
                <a:cubicBezTo>
                  <a:pt x="198302" y="15046"/>
                  <a:pt x="198637" y="18025"/>
                  <a:pt x="197634" y="21064"/>
                </a:cubicBezTo>
                <a:cubicBezTo>
                  <a:pt x="197482" y="21581"/>
                  <a:pt x="197330" y="22067"/>
                  <a:pt x="197117" y="22523"/>
                </a:cubicBezTo>
                <a:cubicBezTo>
                  <a:pt x="196813" y="23253"/>
                  <a:pt x="196205" y="23709"/>
                  <a:pt x="195476" y="23769"/>
                </a:cubicBezTo>
                <a:cubicBezTo>
                  <a:pt x="195172" y="23800"/>
                  <a:pt x="194898" y="23709"/>
                  <a:pt x="194716" y="23557"/>
                </a:cubicBezTo>
                <a:cubicBezTo>
                  <a:pt x="194594" y="23283"/>
                  <a:pt x="194564" y="22979"/>
                  <a:pt x="194533" y="22675"/>
                </a:cubicBezTo>
                <a:cubicBezTo>
                  <a:pt x="194412" y="21581"/>
                  <a:pt x="193956" y="20547"/>
                  <a:pt x="194199" y="19332"/>
                </a:cubicBezTo>
                <a:cubicBezTo>
                  <a:pt x="194381" y="18389"/>
                  <a:pt x="194868" y="17265"/>
                  <a:pt x="193773" y="16292"/>
                </a:cubicBezTo>
                <a:cubicBezTo>
                  <a:pt x="193378" y="17234"/>
                  <a:pt x="193165" y="18237"/>
                  <a:pt x="192922" y="19149"/>
                </a:cubicBezTo>
                <a:cubicBezTo>
                  <a:pt x="192770" y="18572"/>
                  <a:pt x="192618" y="17994"/>
                  <a:pt x="192558" y="17417"/>
                </a:cubicBezTo>
                <a:cubicBezTo>
                  <a:pt x="192466" y="16930"/>
                  <a:pt x="192527" y="16414"/>
                  <a:pt x="191707" y="16292"/>
                </a:cubicBezTo>
                <a:cubicBezTo>
                  <a:pt x="191099" y="17569"/>
                  <a:pt x="191676" y="18876"/>
                  <a:pt x="191372" y="20122"/>
                </a:cubicBezTo>
                <a:cubicBezTo>
                  <a:pt x="191159" y="21155"/>
                  <a:pt x="191007" y="22219"/>
                  <a:pt x="190460" y="23192"/>
                </a:cubicBezTo>
                <a:cubicBezTo>
                  <a:pt x="189092" y="21976"/>
                  <a:pt x="190004" y="19605"/>
                  <a:pt x="188758" y="18329"/>
                </a:cubicBezTo>
                <a:cubicBezTo>
                  <a:pt x="188211" y="18845"/>
                  <a:pt x="187877" y="19392"/>
                  <a:pt x="187694" y="19970"/>
                </a:cubicBezTo>
                <a:cubicBezTo>
                  <a:pt x="187512" y="19636"/>
                  <a:pt x="187299" y="19332"/>
                  <a:pt x="187086" y="19028"/>
                </a:cubicBezTo>
                <a:cubicBezTo>
                  <a:pt x="186144" y="20426"/>
                  <a:pt x="186691" y="21824"/>
                  <a:pt x="185779" y="22949"/>
                </a:cubicBezTo>
                <a:cubicBezTo>
                  <a:pt x="184564" y="20730"/>
                  <a:pt x="186023" y="17690"/>
                  <a:pt x="184351" y="15380"/>
                </a:cubicBezTo>
                <a:cubicBezTo>
                  <a:pt x="182740" y="18116"/>
                  <a:pt x="183196" y="20973"/>
                  <a:pt x="181646" y="23344"/>
                </a:cubicBezTo>
                <a:cubicBezTo>
                  <a:pt x="181281" y="22949"/>
                  <a:pt x="181007" y="22493"/>
                  <a:pt x="180825" y="22037"/>
                </a:cubicBezTo>
                <a:cubicBezTo>
                  <a:pt x="180582" y="20669"/>
                  <a:pt x="181068" y="19058"/>
                  <a:pt x="179791" y="18085"/>
                </a:cubicBezTo>
                <a:lnTo>
                  <a:pt x="179791" y="18116"/>
                </a:lnTo>
                <a:lnTo>
                  <a:pt x="179791" y="18085"/>
                </a:lnTo>
                <a:cubicBezTo>
                  <a:pt x="179305" y="16140"/>
                  <a:pt x="179001" y="14134"/>
                  <a:pt x="178545" y="11733"/>
                </a:cubicBezTo>
                <a:cubicBezTo>
                  <a:pt x="177390" y="13009"/>
                  <a:pt x="177390" y="13982"/>
                  <a:pt x="177390" y="14894"/>
                </a:cubicBezTo>
                <a:cubicBezTo>
                  <a:pt x="177390" y="17751"/>
                  <a:pt x="177390" y="20578"/>
                  <a:pt x="177360" y="23435"/>
                </a:cubicBezTo>
                <a:cubicBezTo>
                  <a:pt x="177360" y="24651"/>
                  <a:pt x="177208" y="25897"/>
                  <a:pt x="176053" y="26870"/>
                </a:cubicBezTo>
                <a:cubicBezTo>
                  <a:pt x="174138" y="24681"/>
                  <a:pt x="175232" y="21551"/>
                  <a:pt x="174077" y="19028"/>
                </a:cubicBezTo>
                <a:cubicBezTo>
                  <a:pt x="172527" y="20517"/>
                  <a:pt x="172831" y="22523"/>
                  <a:pt x="171098" y="23709"/>
                </a:cubicBezTo>
                <a:cubicBezTo>
                  <a:pt x="169670" y="19848"/>
                  <a:pt x="169366" y="15867"/>
                  <a:pt x="169214" y="11307"/>
                </a:cubicBezTo>
                <a:cubicBezTo>
                  <a:pt x="166752" y="15076"/>
                  <a:pt x="167238" y="19301"/>
                  <a:pt x="165384" y="22706"/>
                </a:cubicBezTo>
                <a:cubicBezTo>
                  <a:pt x="164928" y="21186"/>
                  <a:pt x="164594" y="19605"/>
                  <a:pt x="163651" y="18146"/>
                </a:cubicBezTo>
                <a:cubicBezTo>
                  <a:pt x="162800" y="19666"/>
                  <a:pt x="162952" y="21216"/>
                  <a:pt x="162891" y="22706"/>
                </a:cubicBezTo>
                <a:cubicBezTo>
                  <a:pt x="162466" y="21611"/>
                  <a:pt x="162618" y="20274"/>
                  <a:pt x="162223" y="19210"/>
                </a:cubicBezTo>
                <a:cubicBezTo>
                  <a:pt x="161311" y="19210"/>
                  <a:pt x="161311" y="19788"/>
                  <a:pt x="161311" y="20274"/>
                </a:cubicBezTo>
                <a:cubicBezTo>
                  <a:pt x="161280" y="21034"/>
                  <a:pt x="161372" y="21763"/>
                  <a:pt x="161007" y="22554"/>
                </a:cubicBezTo>
                <a:cubicBezTo>
                  <a:pt x="160855" y="22949"/>
                  <a:pt x="160855" y="23405"/>
                  <a:pt x="160764" y="23739"/>
                </a:cubicBezTo>
                <a:cubicBezTo>
                  <a:pt x="159609" y="20730"/>
                  <a:pt x="159122" y="17477"/>
                  <a:pt x="157511" y="14651"/>
                </a:cubicBezTo>
                <a:cubicBezTo>
                  <a:pt x="157207" y="16626"/>
                  <a:pt x="157268" y="18602"/>
                  <a:pt x="157207" y="20578"/>
                </a:cubicBezTo>
                <a:cubicBezTo>
                  <a:pt x="155992" y="22006"/>
                  <a:pt x="156083" y="23891"/>
                  <a:pt x="155080" y="25380"/>
                </a:cubicBezTo>
                <a:cubicBezTo>
                  <a:pt x="154320" y="24013"/>
                  <a:pt x="154715" y="22341"/>
                  <a:pt x="154107" y="20578"/>
                </a:cubicBezTo>
                <a:cubicBezTo>
                  <a:pt x="153104" y="22067"/>
                  <a:pt x="153165" y="23465"/>
                  <a:pt x="152770" y="24742"/>
                </a:cubicBezTo>
                <a:cubicBezTo>
                  <a:pt x="152344" y="23739"/>
                  <a:pt x="152010" y="22675"/>
                  <a:pt x="151402" y="21733"/>
                </a:cubicBezTo>
                <a:cubicBezTo>
                  <a:pt x="150125" y="23739"/>
                  <a:pt x="151402" y="25502"/>
                  <a:pt x="150460" y="27204"/>
                </a:cubicBezTo>
                <a:cubicBezTo>
                  <a:pt x="149608" y="26870"/>
                  <a:pt x="149608" y="25836"/>
                  <a:pt x="149092" y="25198"/>
                </a:cubicBezTo>
                <a:cubicBezTo>
                  <a:pt x="148849" y="23101"/>
                  <a:pt x="148697" y="21034"/>
                  <a:pt x="148089" y="19119"/>
                </a:cubicBezTo>
                <a:cubicBezTo>
                  <a:pt x="147025" y="21702"/>
                  <a:pt x="147116" y="24468"/>
                  <a:pt x="145809" y="26870"/>
                </a:cubicBezTo>
                <a:cubicBezTo>
                  <a:pt x="145748" y="26657"/>
                  <a:pt x="145718" y="26444"/>
                  <a:pt x="145596" y="26231"/>
                </a:cubicBezTo>
                <a:cubicBezTo>
                  <a:pt x="145414" y="25867"/>
                  <a:pt x="145323" y="25380"/>
                  <a:pt x="144745" y="25441"/>
                </a:cubicBezTo>
                <a:cubicBezTo>
                  <a:pt x="144228" y="25532"/>
                  <a:pt x="143955" y="25927"/>
                  <a:pt x="143894" y="26383"/>
                </a:cubicBezTo>
                <a:cubicBezTo>
                  <a:pt x="143803" y="26809"/>
                  <a:pt x="143651" y="27204"/>
                  <a:pt x="143438" y="27447"/>
                </a:cubicBezTo>
                <a:cubicBezTo>
                  <a:pt x="143195" y="27234"/>
                  <a:pt x="143043" y="26931"/>
                  <a:pt x="142982" y="26475"/>
                </a:cubicBezTo>
                <a:cubicBezTo>
                  <a:pt x="142891" y="26019"/>
                  <a:pt x="142617" y="25684"/>
                  <a:pt x="142101" y="25684"/>
                </a:cubicBezTo>
                <a:cubicBezTo>
                  <a:pt x="141523" y="25715"/>
                  <a:pt x="141402" y="26231"/>
                  <a:pt x="141250" y="26657"/>
                </a:cubicBezTo>
                <a:cubicBezTo>
                  <a:pt x="141189" y="26900"/>
                  <a:pt x="141098" y="27082"/>
                  <a:pt x="141037" y="27295"/>
                </a:cubicBezTo>
                <a:cubicBezTo>
                  <a:pt x="139730" y="25168"/>
                  <a:pt x="139821" y="22371"/>
                  <a:pt x="138757" y="20000"/>
                </a:cubicBezTo>
                <a:cubicBezTo>
                  <a:pt x="138149" y="22067"/>
                  <a:pt x="137997" y="24165"/>
                  <a:pt x="137754" y="26292"/>
                </a:cubicBezTo>
                <a:cubicBezTo>
                  <a:pt x="137268" y="26991"/>
                  <a:pt x="137237" y="28025"/>
                  <a:pt x="136386" y="28572"/>
                </a:cubicBezTo>
                <a:cubicBezTo>
                  <a:pt x="135444" y="27082"/>
                  <a:pt x="136751" y="25016"/>
                  <a:pt x="135444" y="23283"/>
                </a:cubicBezTo>
                <a:cubicBezTo>
                  <a:pt x="134867" y="24347"/>
                  <a:pt x="134502" y="25472"/>
                  <a:pt x="134076" y="26596"/>
                </a:cubicBezTo>
                <a:cubicBezTo>
                  <a:pt x="133742" y="25411"/>
                  <a:pt x="133742" y="23952"/>
                  <a:pt x="132739" y="22706"/>
                </a:cubicBezTo>
                <a:cubicBezTo>
                  <a:pt x="132101" y="24620"/>
                  <a:pt x="132496" y="26171"/>
                  <a:pt x="131766" y="27721"/>
                </a:cubicBezTo>
                <a:cubicBezTo>
                  <a:pt x="130733" y="26444"/>
                  <a:pt x="130824" y="24560"/>
                  <a:pt x="129638" y="23405"/>
                </a:cubicBezTo>
                <a:cubicBezTo>
                  <a:pt x="129608" y="21429"/>
                  <a:pt x="129638" y="19453"/>
                  <a:pt x="129335" y="17508"/>
                </a:cubicBezTo>
                <a:cubicBezTo>
                  <a:pt x="127724" y="20608"/>
                  <a:pt x="127237" y="24013"/>
                  <a:pt x="126113" y="27234"/>
                </a:cubicBezTo>
                <a:cubicBezTo>
                  <a:pt x="125991" y="26900"/>
                  <a:pt x="125991" y="26444"/>
                  <a:pt x="125839" y="26110"/>
                </a:cubicBezTo>
                <a:cubicBezTo>
                  <a:pt x="125535" y="25380"/>
                  <a:pt x="125596" y="24651"/>
                  <a:pt x="125535" y="23891"/>
                </a:cubicBezTo>
                <a:cubicBezTo>
                  <a:pt x="125505" y="23405"/>
                  <a:pt x="125535" y="22827"/>
                  <a:pt x="124623" y="23009"/>
                </a:cubicBezTo>
                <a:cubicBezTo>
                  <a:pt x="124289" y="24165"/>
                  <a:pt x="124380" y="25441"/>
                  <a:pt x="123985" y="26627"/>
                </a:cubicBezTo>
                <a:cubicBezTo>
                  <a:pt x="123924" y="25137"/>
                  <a:pt x="124076" y="23587"/>
                  <a:pt x="123225" y="22219"/>
                </a:cubicBezTo>
                <a:cubicBezTo>
                  <a:pt x="122252" y="23800"/>
                  <a:pt x="121918" y="25532"/>
                  <a:pt x="121462" y="27113"/>
                </a:cubicBezTo>
                <a:cubicBezTo>
                  <a:pt x="119608" y="24073"/>
                  <a:pt x="120094" y="19788"/>
                  <a:pt x="117632" y="16505"/>
                </a:cubicBezTo>
                <a:cubicBezTo>
                  <a:pt x="117480" y="21125"/>
                  <a:pt x="117207" y="25137"/>
                  <a:pt x="115778" y="29271"/>
                </a:cubicBezTo>
                <a:cubicBezTo>
                  <a:pt x="114015" y="28450"/>
                  <a:pt x="114349" y="26353"/>
                  <a:pt x="112769" y="25168"/>
                </a:cubicBezTo>
                <a:cubicBezTo>
                  <a:pt x="111583" y="27903"/>
                  <a:pt x="112738" y="30852"/>
                  <a:pt x="110793" y="33435"/>
                </a:cubicBezTo>
                <a:cubicBezTo>
                  <a:pt x="109608" y="32706"/>
                  <a:pt x="109486" y="31490"/>
                  <a:pt x="109486" y="30274"/>
                </a:cubicBezTo>
                <a:cubicBezTo>
                  <a:pt x="109456" y="27417"/>
                  <a:pt x="109486" y="24560"/>
                  <a:pt x="109456" y="21733"/>
                </a:cubicBezTo>
                <a:cubicBezTo>
                  <a:pt x="109456" y="20821"/>
                  <a:pt x="109456" y="19848"/>
                  <a:pt x="108331" y="18785"/>
                </a:cubicBezTo>
                <a:cubicBezTo>
                  <a:pt x="107875" y="21277"/>
                  <a:pt x="107571" y="23344"/>
                  <a:pt x="107054" y="25380"/>
                </a:cubicBezTo>
                <a:lnTo>
                  <a:pt x="107054" y="25411"/>
                </a:lnTo>
                <a:lnTo>
                  <a:pt x="107054" y="25411"/>
                </a:lnTo>
                <a:cubicBezTo>
                  <a:pt x="105747" y="26627"/>
                  <a:pt x="106264" y="28146"/>
                  <a:pt x="106051" y="29545"/>
                </a:cubicBezTo>
                <a:cubicBezTo>
                  <a:pt x="105808" y="30092"/>
                  <a:pt x="105535" y="30578"/>
                  <a:pt x="105200" y="31064"/>
                </a:cubicBezTo>
                <a:cubicBezTo>
                  <a:pt x="103650" y="28967"/>
                  <a:pt x="104106" y="26019"/>
                  <a:pt x="102495" y="23617"/>
                </a:cubicBezTo>
                <a:cubicBezTo>
                  <a:pt x="100823" y="26292"/>
                  <a:pt x="102313" y="29058"/>
                  <a:pt x="101067" y="31490"/>
                </a:cubicBezTo>
                <a:cubicBezTo>
                  <a:pt x="100155" y="30578"/>
                  <a:pt x="100732" y="29058"/>
                  <a:pt x="99760" y="27842"/>
                </a:cubicBezTo>
                <a:cubicBezTo>
                  <a:pt x="99547" y="28177"/>
                  <a:pt x="99304" y="28572"/>
                  <a:pt x="99152" y="28906"/>
                </a:cubicBezTo>
                <a:cubicBezTo>
                  <a:pt x="98939" y="28359"/>
                  <a:pt x="98635" y="27873"/>
                  <a:pt x="98088" y="27447"/>
                </a:cubicBezTo>
                <a:cubicBezTo>
                  <a:pt x="96842" y="28967"/>
                  <a:pt x="97753" y="31186"/>
                  <a:pt x="96386" y="32706"/>
                </a:cubicBezTo>
                <a:cubicBezTo>
                  <a:pt x="95869" y="31824"/>
                  <a:pt x="95747" y="30791"/>
                  <a:pt x="95474" y="29818"/>
                </a:cubicBezTo>
                <a:cubicBezTo>
                  <a:pt x="95170" y="28633"/>
                  <a:pt x="95778" y="27204"/>
                  <a:pt x="95139" y="26049"/>
                </a:cubicBezTo>
                <a:cubicBezTo>
                  <a:pt x="94349" y="26323"/>
                  <a:pt x="94379" y="26839"/>
                  <a:pt x="94288" y="27356"/>
                </a:cubicBezTo>
                <a:cubicBezTo>
                  <a:pt x="94227" y="27964"/>
                  <a:pt x="94076" y="28511"/>
                  <a:pt x="93924" y="29119"/>
                </a:cubicBezTo>
                <a:cubicBezTo>
                  <a:pt x="93680" y="28268"/>
                  <a:pt x="93468" y="27295"/>
                  <a:pt x="93072" y="26444"/>
                </a:cubicBezTo>
                <a:cubicBezTo>
                  <a:pt x="91978" y="27660"/>
                  <a:pt x="92525" y="28633"/>
                  <a:pt x="92677" y="29545"/>
                </a:cubicBezTo>
                <a:cubicBezTo>
                  <a:pt x="92890" y="30700"/>
                  <a:pt x="92465" y="31824"/>
                  <a:pt x="92313" y="32979"/>
                </a:cubicBezTo>
                <a:cubicBezTo>
                  <a:pt x="92282" y="33283"/>
                  <a:pt x="92221" y="33587"/>
                  <a:pt x="92130" y="33891"/>
                </a:cubicBezTo>
                <a:cubicBezTo>
                  <a:pt x="91948" y="34073"/>
                  <a:pt x="91705" y="34225"/>
                  <a:pt x="91370" y="34256"/>
                </a:cubicBezTo>
                <a:cubicBezTo>
                  <a:pt x="90641" y="34347"/>
                  <a:pt x="90033" y="33982"/>
                  <a:pt x="89729" y="33344"/>
                </a:cubicBezTo>
                <a:cubicBezTo>
                  <a:pt x="89547" y="32918"/>
                  <a:pt x="89395" y="32432"/>
                  <a:pt x="89212" y="31976"/>
                </a:cubicBezTo>
                <a:cubicBezTo>
                  <a:pt x="88179" y="29119"/>
                  <a:pt x="88574" y="26049"/>
                  <a:pt x="88483" y="23040"/>
                </a:cubicBezTo>
                <a:cubicBezTo>
                  <a:pt x="88452" y="22280"/>
                  <a:pt x="88756" y="21338"/>
                  <a:pt x="87571" y="20912"/>
                </a:cubicBezTo>
                <a:cubicBezTo>
                  <a:pt x="86993" y="21915"/>
                  <a:pt x="86689" y="22979"/>
                  <a:pt x="86507" y="24043"/>
                </a:cubicBezTo>
                <a:cubicBezTo>
                  <a:pt x="86385" y="23739"/>
                  <a:pt x="86233" y="23465"/>
                  <a:pt x="85869" y="23283"/>
                </a:cubicBezTo>
                <a:cubicBezTo>
                  <a:pt x="84926" y="23648"/>
                  <a:pt x="85170" y="24408"/>
                  <a:pt x="85170" y="25076"/>
                </a:cubicBezTo>
                <a:cubicBezTo>
                  <a:pt x="85109" y="26444"/>
                  <a:pt x="85230" y="27812"/>
                  <a:pt x="85230" y="29180"/>
                </a:cubicBezTo>
                <a:cubicBezTo>
                  <a:pt x="85139" y="29332"/>
                  <a:pt x="85078" y="29423"/>
                  <a:pt x="84987" y="29575"/>
                </a:cubicBezTo>
                <a:cubicBezTo>
                  <a:pt x="84653" y="28876"/>
                  <a:pt x="84318" y="28420"/>
                  <a:pt x="84318" y="27721"/>
                </a:cubicBezTo>
                <a:cubicBezTo>
                  <a:pt x="84318" y="27052"/>
                  <a:pt x="84227" y="26323"/>
                  <a:pt x="83103" y="26201"/>
                </a:cubicBezTo>
                <a:cubicBezTo>
                  <a:pt x="82799" y="27903"/>
                  <a:pt x="82495" y="29636"/>
                  <a:pt x="82130" y="31520"/>
                </a:cubicBezTo>
                <a:cubicBezTo>
                  <a:pt x="81127" y="30487"/>
                  <a:pt x="81340" y="29089"/>
                  <a:pt x="80397" y="28025"/>
                </a:cubicBezTo>
                <a:cubicBezTo>
                  <a:pt x="80276" y="27599"/>
                  <a:pt x="80215" y="27234"/>
                  <a:pt x="80093" y="26839"/>
                </a:cubicBezTo>
                <a:cubicBezTo>
                  <a:pt x="79942" y="26292"/>
                  <a:pt x="80002" y="25289"/>
                  <a:pt x="78695" y="25259"/>
                </a:cubicBezTo>
                <a:lnTo>
                  <a:pt x="78695" y="31156"/>
                </a:lnTo>
                <a:cubicBezTo>
                  <a:pt x="78604" y="31368"/>
                  <a:pt x="78574" y="31611"/>
                  <a:pt x="78483" y="31794"/>
                </a:cubicBezTo>
                <a:cubicBezTo>
                  <a:pt x="78452" y="31794"/>
                  <a:pt x="78422" y="31824"/>
                  <a:pt x="78331" y="31824"/>
                </a:cubicBezTo>
                <a:cubicBezTo>
                  <a:pt x="78087" y="31338"/>
                  <a:pt x="77844" y="30760"/>
                  <a:pt x="77510" y="30304"/>
                </a:cubicBezTo>
                <a:cubicBezTo>
                  <a:pt x="77175" y="29788"/>
                  <a:pt x="77024" y="28876"/>
                  <a:pt x="76112" y="29210"/>
                </a:cubicBezTo>
                <a:cubicBezTo>
                  <a:pt x="75595" y="29393"/>
                  <a:pt x="75534" y="29848"/>
                  <a:pt x="75534" y="30304"/>
                </a:cubicBezTo>
                <a:cubicBezTo>
                  <a:pt x="74835" y="31551"/>
                  <a:pt x="74805" y="33010"/>
                  <a:pt x="73862" y="34104"/>
                </a:cubicBezTo>
                <a:cubicBezTo>
                  <a:pt x="73771" y="34225"/>
                  <a:pt x="73680" y="34347"/>
                  <a:pt x="73589" y="34438"/>
                </a:cubicBezTo>
                <a:cubicBezTo>
                  <a:pt x="72495" y="33648"/>
                  <a:pt x="73285" y="31794"/>
                  <a:pt x="72069" y="31095"/>
                </a:cubicBezTo>
                <a:cubicBezTo>
                  <a:pt x="71735" y="31216"/>
                  <a:pt x="71552" y="31399"/>
                  <a:pt x="71431" y="31642"/>
                </a:cubicBezTo>
                <a:cubicBezTo>
                  <a:pt x="71309" y="31459"/>
                  <a:pt x="71127" y="31307"/>
                  <a:pt x="70853" y="31156"/>
                </a:cubicBezTo>
                <a:cubicBezTo>
                  <a:pt x="69941" y="32250"/>
                  <a:pt x="70184" y="33891"/>
                  <a:pt x="69333" y="34985"/>
                </a:cubicBezTo>
                <a:cubicBezTo>
                  <a:pt x="68361" y="35016"/>
                  <a:pt x="68361" y="34195"/>
                  <a:pt x="68209" y="33344"/>
                </a:cubicBezTo>
                <a:cubicBezTo>
                  <a:pt x="67783" y="31186"/>
                  <a:pt x="67206" y="29058"/>
                  <a:pt x="66750" y="26900"/>
                </a:cubicBezTo>
                <a:cubicBezTo>
                  <a:pt x="66628" y="26323"/>
                  <a:pt x="66476" y="25836"/>
                  <a:pt x="65504" y="25563"/>
                </a:cubicBezTo>
                <a:cubicBezTo>
                  <a:pt x="64896" y="28359"/>
                  <a:pt x="66020" y="31064"/>
                  <a:pt x="64896" y="33891"/>
                </a:cubicBezTo>
                <a:cubicBezTo>
                  <a:pt x="63741" y="32402"/>
                  <a:pt x="64166" y="30152"/>
                  <a:pt x="63041" y="28511"/>
                </a:cubicBezTo>
                <a:cubicBezTo>
                  <a:pt x="62950" y="28602"/>
                  <a:pt x="62920" y="28663"/>
                  <a:pt x="62829" y="28754"/>
                </a:cubicBezTo>
                <a:cubicBezTo>
                  <a:pt x="62738" y="26475"/>
                  <a:pt x="62768" y="24195"/>
                  <a:pt x="62464" y="21946"/>
                </a:cubicBezTo>
                <a:cubicBezTo>
                  <a:pt x="60975" y="25107"/>
                  <a:pt x="60853" y="28633"/>
                  <a:pt x="59728" y="31976"/>
                </a:cubicBezTo>
                <a:cubicBezTo>
                  <a:pt x="58269" y="29362"/>
                  <a:pt x="58239" y="26201"/>
                  <a:pt x="57783" y="23253"/>
                </a:cubicBezTo>
                <a:cubicBezTo>
                  <a:pt x="56537" y="23496"/>
                  <a:pt x="56841" y="24377"/>
                  <a:pt x="56810" y="25076"/>
                </a:cubicBezTo>
                <a:lnTo>
                  <a:pt x="56810" y="30548"/>
                </a:lnTo>
                <a:cubicBezTo>
                  <a:pt x="56689" y="29666"/>
                  <a:pt x="56537" y="28785"/>
                  <a:pt x="56142" y="27994"/>
                </a:cubicBezTo>
                <a:cubicBezTo>
                  <a:pt x="55139" y="30730"/>
                  <a:pt x="55199" y="33678"/>
                  <a:pt x="54075" y="36384"/>
                </a:cubicBezTo>
                <a:cubicBezTo>
                  <a:pt x="53801" y="34864"/>
                  <a:pt x="53558" y="33314"/>
                  <a:pt x="53254" y="31794"/>
                </a:cubicBezTo>
                <a:cubicBezTo>
                  <a:pt x="52403" y="33010"/>
                  <a:pt x="52342" y="34408"/>
                  <a:pt x="52129" y="35745"/>
                </a:cubicBezTo>
                <a:cubicBezTo>
                  <a:pt x="52099" y="34833"/>
                  <a:pt x="52008" y="33922"/>
                  <a:pt x="51370" y="33162"/>
                </a:cubicBezTo>
                <a:cubicBezTo>
                  <a:pt x="50883" y="33952"/>
                  <a:pt x="50579" y="34742"/>
                  <a:pt x="50306" y="35593"/>
                </a:cubicBezTo>
                <a:cubicBezTo>
                  <a:pt x="50063" y="34833"/>
                  <a:pt x="49819" y="34073"/>
                  <a:pt x="49242" y="33466"/>
                </a:cubicBezTo>
                <a:cubicBezTo>
                  <a:pt x="48056" y="34590"/>
                  <a:pt x="48543" y="36171"/>
                  <a:pt x="47570" y="37265"/>
                </a:cubicBezTo>
                <a:cubicBezTo>
                  <a:pt x="47540" y="36687"/>
                  <a:pt x="47327" y="36201"/>
                  <a:pt x="46841" y="35806"/>
                </a:cubicBezTo>
                <a:cubicBezTo>
                  <a:pt x="46780" y="35897"/>
                  <a:pt x="46719" y="35958"/>
                  <a:pt x="46658" y="36049"/>
                </a:cubicBezTo>
                <a:cubicBezTo>
                  <a:pt x="45442" y="33040"/>
                  <a:pt x="45746" y="29423"/>
                  <a:pt x="44348" y="26444"/>
                </a:cubicBezTo>
                <a:cubicBezTo>
                  <a:pt x="43649" y="28481"/>
                  <a:pt x="43619" y="30487"/>
                  <a:pt x="43223" y="32523"/>
                </a:cubicBezTo>
                <a:cubicBezTo>
                  <a:pt x="43163" y="29818"/>
                  <a:pt x="43041" y="27113"/>
                  <a:pt x="42464" y="24529"/>
                </a:cubicBezTo>
                <a:cubicBezTo>
                  <a:pt x="41795" y="26475"/>
                  <a:pt x="41613" y="28450"/>
                  <a:pt x="41369" y="30456"/>
                </a:cubicBezTo>
                <a:lnTo>
                  <a:pt x="41248" y="30335"/>
                </a:lnTo>
                <a:cubicBezTo>
                  <a:pt x="40701" y="31915"/>
                  <a:pt x="40761" y="33466"/>
                  <a:pt x="40701" y="35016"/>
                </a:cubicBezTo>
                <a:cubicBezTo>
                  <a:pt x="40488" y="35897"/>
                  <a:pt x="40245" y="36779"/>
                  <a:pt x="39850" y="37630"/>
                </a:cubicBezTo>
                <a:cubicBezTo>
                  <a:pt x="39515" y="36931"/>
                  <a:pt x="39424" y="36201"/>
                  <a:pt x="39181" y="35624"/>
                </a:cubicBezTo>
                <a:cubicBezTo>
                  <a:pt x="38938" y="34347"/>
                  <a:pt x="38664" y="33040"/>
                  <a:pt x="37904" y="31946"/>
                </a:cubicBezTo>
                <a:cubicBezTo>
                  <a:pt x="36780" y="33466"/>
                  <a:pt x="37084" y="35137"/>
                  <a:pt x="36780" y="36687"/>
                </a:cubicBezTo>
                <a:cubicBezTo>
                  <a:pt x="36628" y="36110"/>
                  <a:pt x="36445" y="35563"/>
                  <a:pt x="36293" y="35016"/>
                </a:cubicBezTo>
                <a:cubicBezTo>
                  <a:pt x="36141" y="34560"/>
                  <a:pt x="36172" y="33952"/>
                  <a:pt x="35442" y="33982"/>
                </a:cubicBezTo>
                <a:cubicBezTo>
                  <a:pt x="35017" y="34043"/>
                  <a:pt x="34804" y="34286"/>
                  <a:pt x="34652" y="34590"/>
                </a:cubicBezTo>
                <a:cubicBezTo>
                  <a:pt x="34500" y="34347"/>
                  <a:pt x="34318" y="34104"/>
                  <a:pt x="33862" y="34134"/>
                </a:cubicBezTo>
                <a:cubicBezTo>
                  <a:pt x="33163" y="34225"/>
                  <a:pt x="33163" y="34864"/>
                  <a:pt x="33011" y="35320"/>
                </a:cubicBezTo>
                <a:cubicBezTo>
                  <a:pt x="32828" y="35897"/>
                  <a:pt x="32676" y="36475"/>
                  <a:pt x="32524" y="37022"/>
                </a:cubicBezTo>
                <a:cubicBezTo>
                  <a:pt x="32220" y="35502"/>
                  <a:pt x="32494" y="33830"/>
                  <a:pt x="31369" y="32584"/>
                </a:cubicBezTo>
                <a:cubicBezTo>
                  <a:pt x="30579" y="33830"/>
                  <a:pt x="30305" y="35137"/>
                  <a:pt x="30093" y="36505"/>
                </a:cubicBezTo>
                <a:cubicBezTo>
                  <a:pt x="29819" y="37143"/>
                  <a:pt x="29819" y="37903"/>
                  <a:pt x="29363" y="38633"/>
                </a:cubicBezTo>
                <a:cubicBezTo>
                  <a:pt x="29029" y="37873"/>
                  <a:pt x="28755" y="37113"/>
                  <a:pt x="28573" y="36323"/>
                </a:cubicBezTo>
                <a:cubicBezTo>
                  <a:pt x="28482" y="34742"/>
                  <a:pt x="28573" y="33162"/>
                  <a:pt x="27995" y="31672"/>
                </a:cubicBezTo>
                <a:cubicBezTo>
                  <a:pt x="27965" y="31703"/>
                  <a:pt x="27934" y="31763"/>
                  <a:pt x="27874" y="31824"/>
                </a:cubicBezTo>
                <a:cubicBezTo>
                  <a:pt x="27661" y="29848"/>
                  <a:pt x="27479" y="27903"/>
                  <a:pt x="26779" y="26079"/>
                </a:cubicBezTo>
                <a:cubicBezTo>
                  <a:pt x="26202" y="28785"/>
                  <a:pt x="26111" y="31490"/>
                  <a:pt x="26020" y="34225"/>
                </a:cubicBezTo>
                <a:cubicBezTo>
                  <a:pt x="25655" y="32280"/>
                  <a:pt x="25594" y="30274"/>
                  <a:pt x="24956" y="28359"/>
                </a:cubicBezTo>
                <a:cubicBezTo>
                  <a:pt x="23557" y="31642"/>
                  <a:pt x="23861" y="35198"/>
                  <a:pt x="22646" y="38481"/>
                </a:cubicBezTo>
                <a:cubicBezTo>
                  <a:pt x="22554" y="38390"/>
                  <a:pt x="22524" y="38329"/>
                  <a:pt x="22463" y="38298"/>
                </a:cubicBezTo>
                <a:cubicBezTo>
                  <a:pt x="22007" y="38785"/>
                  <a:pt x="21795" y="39302"/>
                  <a:pt x="21764" y="39879"/>
                </a:cubicBezTo>
                <a:cubicBezTo>
                  <a:pt x="20822" y="38967"/>
                  <a:pt x="21247" y="37295"/>
                  <a:pt x="20123" y="36384"/>
                </a:cubicBezTo>
                <a:cubicBezTo>
                  <a:pt x="19484" y="37083"/>
                  <a:pt x="19272" y="37903"/>
                  <a:pt x="19029" y="38754"/>
                </a:cubicBezTo>
                <a:cubicBezTo>
                  <a:pt x="18755" y="37995"/>
                  <a:pt x="18451" y="37235"/>
                  <a:pt x="17965" y="36505"/>
                </a:cubicBezTo>
                <a:cubicBezTo>
                  <a:pt x="17296" y="37417"/>
                  <a:pt x="17235" y="38329"/>
                  <a:pt x="17205" y="39241"/>
                </a:cubicBezTo>
                <a:cubicBezTo>
                  <a:pt x="16931" y="37934"/>
                  <a:pt x="16840" y="36566"/>
                  <a:pt x="15959" y="35502"/>
                </a:cubicBezTo>
                <a:cubicBezTo>
                  <a:pt x="15776" y="37143"/>
                  <a:pt x="15563" y="38754"/>
                  <a:pt x="15259" y="40305"/>
                </a:cubicBezTo>
                <a:cubicBezTo>
                  <a:pt x="14104" y="37843"/>
                  <a:pt x="14287" y="34803"/>
                  <a:pt x="13193" y="32280"/>
                </a:cubicBezTo>
                <a:cubicBezTo>
                  <a:pt x="12828" y="33070"/>
                  <a:pt x="12645" y="33922"/>
                  <a:pt x="12524" y="34742"/>
                </a:cubicBezTo>
                <a:lnTo>
                  <a:pt x="12524" y="29514"/>
                </a:lnTo>
                <a:cubicBezTo>
                  <a:pt x="12524" y="28876"/>
                  <a:pt x="12828" y="27873"/>
                  <a:pt x="11582" y="27873"/>
                </a:cubicBezTo>
                <a:cubicBezTo>
                  <a:pt x="11126" y="30943"/>
                  <a:pt x="11065" y="34073"/>
                  <a:pt x="9636" y="36991"/>
                </a:cubicBezTo>
                <a:cubicBezTo>
                  <a:pt x="8512" y="33922"/>
                  <a:pt x="8390" y="30548"/>
                  <a:pt x="7417" y="27569"/>
                </a:cubicBezTo>
                <a:cubicBezTo>
                  <a:pt x="6202" y="27538"/>
                  <a:pt x="6536" y="28359"/>
                  <a:pt x="6505" y="28906"/>
                </a:cubicBezTo>
                <a:cubicBezTo>
                  <a:pt x="6445" y="30760"/>
                  <a:pt x="6505" y="32584"/>
                  <a:pt x="6414" y="34438"/>
                </a:cubicBezTo>
                <a:cubicBezTo>
                  <a:pt x="5776" y="34712"/>
                  <a:pt x="5746" y="35198"/>
                  <a:pt x="5654" y="35715"/>
                </a:cubicBezTo>
                <a:cubicBezTo>
                  <a:pt x="5290" y="37691"/>
                  <a:pt x="4864" y="39666"/>
                  <a:pt x="4135" y="41551"/>
                </a:cubicBezTo>
                <a:cubicBezTo>
                  <a:pt x="3466" y="40001"/>
                  <a:pt x="3770" y="38055"/>
                  <a:pt x="2797" y="36718"/>
                </a:cubicBezTo>
                <a:cubicBezTo>
                  <a:pt x="1885" y="37083"/>
                  <a:pt x="1946" y="37721"/>
                  <a:pt x="1946" y="38359"/>
                </a:cubicBezTo>
                <a:cubicBezTo>
                  <a:pt x="1946" y="39757"/>
                  <a:pt x="1551" y="45624"/>
                  <a:pt x="518" y="46809"/>
                </a:cubicBezTo>
                <a:cubicBezTo>
                  <a:pt x="1" y="47448"/>
                  <a:pt x="214" y="48177"/>
                  <a:pt x="214" y="48846"/>
                </a:cubicBezTo>
                <a:lnTo>
                  <a:pt x="214" y="49423"/>
                </a:lnTo>
                <a:lnTo>
                  <a:pt x="183" y="49423"/>
                </a:lnTo>
                <a:cubicBezTo>
                  <a:pt x="183" y="57934"/>
                  <a:pt x="366" y="63861"/>
                  <a:pt x="366" y="72372"/>
                </a:cubicBezTo>
                <a:lnTo>
                  <a:pt x="426" y="72372"/>
                </a:lnTo>
                <a:cubicBezTo>
                  <a:pt x="95626" y="62797"/>
                  <a:pt x="190855" y="60244"/>
                  <a:pt x="286055" y="50669"/>
                </a:cubicBezTo>
                <a:lnTo>
                  <a:pt x="286085" y="50669"/>
                </a:lnTo>
                <a:cubicBezTo>
                  <a:pt x="286511" y="42159"/>
                  <a:pt x="286480" y="24742"/>
                  <a:pt x="286480" y="162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5"/>
          <p:cNvSpPr/>
          <p:nvPr/>
        </p:nvSpPr>
        <p:spPr>
          <a:xfrm>
            <a:off x="5848661" y="358626"/>
            <a:ext cx="2436817" cy="434884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5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>
            <p:ph type="title"/>
          </p:nvPr>
        </p:nvSpPr>
        <p:spPr>
          <a:xfrm>
            <a:off x="713225" y="1307625"/>
            <a:ext cx="3187200" cy="1290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14" name="Google Shape;114;p26"/>
          <p:cNvSpPr txBox="1"/>
          <p:nvPr>
            <p:ph idx="1" type="subTitle"/>
          </p:nvPr>
        </p:nvSpPr>
        <p:spPr>
          <a:xfrm>
            <a:off x="713225" y="2544950"/>
            <a:ext cx="3187200" cy="129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700"/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15" name="Google Shape;115;p26"/>
          <p:cNvSpPr/>
          <p:nvPr/>
        </p:nvSpPr>
        <p:spPr>
          <a:xfrm flipH="1">
            <a:off x="-1103003" y="436874"/>
            <a:ext cx="2782778" cy="496671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22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/>
          <p:nvPr>
            <p:ph type="title"/>
          </p:nvPr>
        </p:nvSpPr>
        <p:spPr>
          <a:xfrm>
            <a:off x="710850" y="445025"/>
            <a:ext cx="772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18" name="Google Shape;118;p27"/>
          <p:cNvSpPr txBox="1"/>
          <p:nvPr>
            <p:ph idx="1" type="body"/>
          </p:nvPr>
        </p:nvSpPr>
        <p:spPr>
          <a:xfrm>
            <a:off x="710850" y="1152475"/>
            <a:ext cx="77223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Didact Gothic"/>
              <a:buChar char="●"/>
              <a:defRPr/>
            </a:lvl1pPr>
            <a:lvl2pPr indent="-323850" lvl="1" marL="914400" rtl="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○"/>
              <a:defRPr/>
            </a:lvl2pPr>
            <a:lvl3pPr indent="-323850" lvl="2" marL="1371600" rtl="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■"/>
              <a:defRPr/>
            </a:lvl3pPr>
            <a:lvl4pPr indent="-323850" lvl="3" marL="1828800" rtl="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●"/>
              <a:defRPr/>
            </a:lvl4pPr>
            <a:lvl5pPr indent="-323850" lvl="4" marL="2286000" rtl="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○"/>
              <a:defRPr/>
            </a:lvl5pPr>
            <a:lvl6pPr indent="-323850" lvl="5" marL="2743200" rtl="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■"/>
              <a:defRPr/>
            </a:lvl6pPr>
            <a:lvl7pPr indent="-323850" lvl="6" marL="3200400" rtl="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●"/>
              <a:defRPr/>
            </a:lvl7pPr>
            <a:lvl8pPr indent="-323850" lvl="7" marL="3657600" rtl="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○"/>
              <a:defRPr/>
            </a:lvl8pPr>
            <a:lvl9pPr indent="-323850" lvl="8" marL="4114800" rtl="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3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21" name="Google Shape;121;p28"/>
          <p:cNvSpPr txBox="1"/>
          <p:nvPr>
            <p:ph idx="1" type="subTitle"/>
          </p:nvPr>
        </p:nvSpPr>
        <p:spPr>
          <a:xfrm>
            <a:off x="713225" y="1519700"/>
            <a:ext cx="42759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2" name="Google Shape;122;p28"/>
          <p:cNvSpPr txBox="1"/>
          <p:nvPr>
            <p:ph idx="2" type="subTitle"/>
          </p:nvPr>
        </p:nvSpPr>
        <p:spPr>
          <a:xfrm>
            <a:off x="713225" y="1864423"/>
            <a:ext cx="4275900" cy="810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3" name="Google Shape;123;p28"/>
          <p:cNvSpPr txBox="1"/>
          <p:nvPr>
            <p:ph idx="3" type="subTitle"/>
          </p:nvPr>
        </p:nvSpPr>
        <p:spPr>
          <a:xfrm>
            <a:off x="713225" y="2965870"/>
            <a:ext cx="42759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4" name="Google Shape;124;p28"/>
          <p:cNvSpPr txBox="1"/>
          <p:nvPr>
            <p:ph idx="4" type="subTitle"/>
          </p:nvPr>
        </p:nvSpPr>
        <p:spPr>
          <a:xfrm>
            <a:off x="713225" y="3310600"/>
            <a:ext cx="4275900" cy="8106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8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9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27" name="Google Shape;127;p29"/>
          <p:cNvSpPr txBox="1"/>
          <p:nvPr>
            <p:ph idx="1" type="subTitle"/>
          </p:nvPr>
        </p:nvSpPr>
        <p:spPr>
          <a:xfrm>
            <a:off x="1433063" y="3479125"/>
            <a:ext cx="25977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8" name="Google Shape;128;p29"/>
          <p:cNvSpPr txBox="1"/>
          <p:nvPr>
            <p:ph idx="2" type="subTitle"/>
          </p:nvPr>
        </p:nvSpPr>
        <p:spPr>
          <a:xfrm>
            <a:off x="1433063" y="3823850"/>
            <a:ext cx="2597700" cy="65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29" name="Google Shape;129;p29"/>
          <p:cNvSpPr txBox="1"/>
          <p:nvPr>
            <p:ph idx="3" type="subTitle"/>
          </p:nvPr>
        </p:nvSpPr>
        <p:spPr>
          <a:xfrm>
            <a:off x="5113163" y="3479125"/>
            <a:ext cx="25977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0" name="Google Shape;130;p29"/>
          <p:cNvSpPr txBox="1"/>
          <p:nvPr>
            <p:ph idx="4" type="subTitle"/>
          </p:nvPr>
        </p:nvSpPr>
        <p:spPr>
          <a:xfrm>
            <a:off x="5113163" y="3823850"/>
            <a:ext cx="2597700" cy="6585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4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33" name="Google Shape;133;p30"/>
          <p:cNvSpPr txBox="1"/>
          <p:nvPr>
            <p:ph idx="1" type="subTitle"/>
          </p:nvPr>
        </p:nvSpPr>
        <p:spPr>
          <a:xfrm>
            <a:off x="915275" y="242510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4" name="Google Shape;134;p30"/>
          <p:cNvSpPr txBox="1"/>
          <p:nvPr>
            <p:ph idx="2" type="subTitle"/>
          </p:nvPr>
        </p:nvSpPr>
        <p:spPr>
          <a:xfrm>
            <a:off x="915275" y="2769822"/>
            <a:ext cx="2224200" cy="111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5" name="Google Shape;135;p30"/>
          <p:cNvSpPr txBox="1"/>
          <p:nvPr>
            <p:ph idx="3" type="subTitle"/>
          </p:nvPr>
        </p:nvSpPr>
        <p:spPr>
          <a:xfrm>
            <a:off x="3459875" y="242510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6" name="Google Shape;136;p30"/>
          <p:cNvSpPr txBox="1"/>
          <p:nvPr>
            <p:ph idx="4" type="subTitle"/>
          </p:nvPr>
        </p:nvSpPr>
        <p:spPr>
          <a:xfrm>
            <a:off x="3459875" y="2769822"/>
            <a:ext cx="2224200" cy="111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7" name="Google Shape;137;p30"/>
          <p:cNvSpPr txBox="1"/>
          <p:nvPr>
            <p:ph idx="5" type="subTitle"/>
          </p:nvPr>
        </p:nvSpPr>
        <p:spPr>
          <a:xfrm>
            <a:off x="6004475" y="242510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38" name="Google Shape;138;p30"/>
          <p:cNvSpPr txBox="1"/>
          <p:nvPr>
            <p:ph idx="6" type="subTitle"/>
          </p:nvPr>
        </p:nvSpPr>
        <p:spPr>
          <a:xfrm>
            <a:off x="6004475" y="2769822"/>
            <a:ext cx="2224200" cy="1112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10850" y="445025"/>
            <a:ext cx="772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10850" y="1152475"/>
            <a:ext cx="7722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Didact Gothic"/>
              <a:buChar char="●"/>
              <a:defRPr/>
            </a:lvl1pPr>
            <a:lvl2pPr indent="-323850" lvl="1" marL="91440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○"/>
              <a:defRPr/>
            </a:lvl2pPr>
            <a:lvl3pPr indent="-323850" lvl="2" marL="137160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■"/>
              <a:defRPr/>
            </a:lvl3pPr>
            <a:lvl4pPr indent="-323850" lvl="3" marL="182880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●"/>
              <a:defRPr/>
            </a:lvl4pPr>
            <a:lvl5pPr indent="-323850" lvl="4" marL="228600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○"/>
              <a:defRPr/>
            </a:lvl5pPr>
            <a:lvl6pPr indent="-323850" lvl="5" marL="274320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■"/>
              <a:defRPr/>
            </a:lvl6pPr>
            <a:lvl7pPr indent="-323850" lvl="6" marL="320040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●"/>
              <a:defRPr/>
            </a:lvl7pPr>
            <a:lvl8pPr indent="-323850" lvl="7" marL="365760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○"/>
              <a:defRPr/>
            </a:lvl8pPr>
            <a:lvl9pPr indent="-323850" lvl="8" marL="4114800">
              <a:spcBef>
                <a:spcPts val="0"/>
              </a:spcBef>
              <a:spcAft>
                <a:spcPts val="0"/>
              </a:spcAft>
              <a:buClr>
                <a:srgbClr val="030352"/>
              </a:buClr>
              <a:buSzPts val="1500"/>
              <a:buFont typeface="Didact Gothic"/>
              <a:buChar char="■"/>
              <a:defRPr/>
            </a:lvl9pPr>
          </a:lstStyle>
          <a:p/>
        </p:txBody>
      </p:sp>
      <p:sp>
        <p:nvSpPr>
          <p:cNvPr id="18" name="Google Shape;18;p4"/>
          <p:cNvSpPr/>
          <p:nvPr/>
        </p:nvSpPr>
        <p:spPr>
          <a:xfrm>
            <a:off x="7381233" y="1851024"/>
            <a:ext cx="2721515" cy="485696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6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41" name="Google Shape;141;p31"/>
          <p:cNvSpPr txBox="1"/>
          <p:nvPr>
            <p:ph idx="1" type="subTitle"/>
          </p:nvPr>
        </p:nvSpPr>
        <p:spPr>
          <a:xfrm>
            <a:off x="1821900" y="1534650"/>
            <a:ext cx="25899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42" name="Google Shape;142;p31"/>
          <p:cNvSpPr txBox="1"/>
          <p:nvPr>
            <p:ph idx="2" type="subTitle"/>
          </p:nvPr>
        </p:nvSpPr>
        <p:spPr>
          <a:xfrm>
            <a:off x="1821900" y="1879370"/>
            <a:ext cx="2589900" cy="64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43" name="Google Shape;143;p31"/>
          <p:cNvSpPr txBox="1"/>
          <p:nvPr>
            <p:ph idx="3" type="subTitle"/>
          </p:nvPr>
        </p:nvSpPr>
        <p:spPr>
          <a:xfrm>
            <a:off x="4732175" y="1534650"/>
            <a:ext cx="25899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44" name="Google Shape;144;p31"/>
          <p:cNvSpPr txBox="1"/>
          <p:nvPr>
            <p:ph idx="4" type="subTitle"/>
          </p:nvPr>
        </p:nvSpPr>
        <p:spPr>
          <a:xfrm>
            <a:off x="4732175" y="1879369"/>
            <a:ext cx="2589900" cy="64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45" name="Google Shape;145;p31"/>
          <p:cNvSpPr txBox="1"/>
          <p:nvPr>
            <p:ph idx="5" type="subTitle"/>
          </p:nvPr>
        </p:nvSpPr>
        <p:spPr>
          <a:xfrm>
            <a:off x="1821929" y="2909436"/>
            <a:ext cx="25899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46" name="Google Shape;146;p31"/>
          <p:cNvSpPr txBox="1"/>
          <p:nvPr>
            <p:ph idx="6" type="subTitle"/>
          </p:nvPr>
        </p:nvSpPr>
        <p:spPr>
          <a:xfrm>
            <a:off x="1821929" y="3254156"/>
            <a:ext cx="2589900" cy="64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47" name="Google Shape;147;p31"/>
          <p:cNvSpPr txBox="1"/>
          <p:nvPr>
            <p:ph idx="7" type="subTitle"/>
          </p:nvPr>
        </p:nvSpPr>
        <p:spPr>
          <a:xfrm>
            <a:off x="4732204" y="2909432"/>
            <a:ext cx="25899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48" name="Google Shape;148;p31"/>
          <p:cNvSpPr txBox="1"/>
          <p:nvPr>
            <p:ph idx="8" type="subTitle"/>
          </p:nvPr>
        </p:nvSpPr>
        <p:spPr>
          <a:xfrm>
            <a:off x="4732204" y="3254152"/>
            <a:ext cx="2589900" cy="647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CUSTOM_10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51" name="Google Shape;151;p32"/>
          <p:cNvSpPr txBox="1"/>
          <p:nvPr>
            <p:ph idx="1" type="subTitle"/>
          </p:nvPr>
        </p:nvSpPr>
        <p:spPr>
          <a:xfrm>
            <a:off x="915275" y="166310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2" name="Google Shape;152;p32"/>
          <p:cNvSpPr txBox="1"/>
          <p:nvPr>
            <p:ph idx="2" type="subTitle"/>
          </p:nvPr>
        </p:nvSpPr>
        <p:spPr>
          <a:xfrm>
            <a:off x="915275" y="2007825"/>
            <a:ext cx="2224200" cy="615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3" name="Google Shape;153;p32"/>
          <p:cNvSpPr txBox="1"/>
          <p:nvPr>
            <p:ph idx="3" type="subTitle"/>
          </p:nvPr>
        </p:nvSpPr>
        <p:spPr>
          <a:xfrm>
            <a:off x="3459875" y="166310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4" name="Google Shape;154;p32"/>
          <p:cNvSpPr txBox="1"/>
          <p:nvPr>
            <p:ph idx="4" type="subTitle"/>
          </p:nvPr>
        </p:nvSpPr>
        <p:spPr>
          <a:xfrm>
            <a:off x="3459875" y="2007825"/>
            <a:ext cx="2224200" cy="615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5" name="Google Shape;155;p32"/>
          <p:cNvSpPr txBox="1"/>
          <p:nvPr>
            <p:ph idx="5" type="subTitle"/>
          </p:nvPr>
        </p:nvSpPr>
        <p:spPr>
          <a:xfrm>
            <a:off x="6004475" y="166310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6" name="Google Shape;156;p32"/>
          <p:cNvSpPr txBox="1"/>
          <p:nvPr>
            <p:ph idx="6" type="subTitle"/>
          </p:nvPr>
        </p:nvSpPr>
        <p:spPr>
          <a:xfrm>
            <a:off x="6004475" y="2007825"/>
            <a:ext cx="2224200" cy="615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7" name="Google Shape;157;p32"/>
          <p:cNvSpPr txBox="1"/>
          <p:nvPr>
            <p:ph idx="7" type="subTitle"/>
          </p:nvPr>
        </p:nvSpPr>
        <p:spPr>
          <a:xfrm>
            <a:off x="2187600" y="298975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8" name="Google Shape;158;p32"/>
          <p:cNvSpPr txBox="1"/>
          <p:nvPr>
            <p:ph idx="8" type="subTitle"/>
          </p:nvPr>
        </p:nvSpPr>
        <p:spPr>
          <a:xfrm>
            <a:off x="2187600" y="3334475"/>
            <a:ext cx="2224200" cy="615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59" name="Google Shape;159;p32"/>
          <p:cNvSpPr txBox="1"/>
          <p:nvPr>
            <p:ph idx="9" type="subTitle"/>
          </p:nvPr>
        </p:nvSpPr>
        <p:spPr>
          <a:xfrm>
            <a:off x="4732200" y="298975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60" name="Google Shape;160;p32"/>
          <p:cNvSpPr txBox="1"/>
          <p:nvPr>
            <p:ph idx="13" type="subTitle"/>
          </p:nvPr>
        </p:nvSpPr>
        <p:spPr>
          <a:xfrm>
            <a:off x="4732200" y="3334475"/>
            <a:ext cx="2224200" cy="615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63" name="Google Shape;163;p33"/>
          <p:cNvSpPr txBox="1"/>
          <p:nvPr>
            <p:ph idx="1" type="subTitle"/>
          </p:nvPr>
        </p:nvSpPr>
        <p:spPr>
          <a:xfrm>
            <a:off x="991475" y="173930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64" name="Google Shape;164;p33"/>
          <p:cNvSpPr txBox="1"/>
          <p:nvPr>
            <p:ph idx="2" type="subTitle"/>
          </p:nvPr>
        </p:nvSpPr>
        <p:spPr>
          <a:xfrm>
            <a:off x="991475" y="2084024"/>
            <a:ext cx="2224200" cy="68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65" name="Google Shape;165;p33"/>
          <p:cNvSpPr txBox="1"/>
          <p:nvPr>
            <p:ph idx="3" type="subTitle"/>
          </p:nvPr>
        </p:nvSpPr>
        <p:spPr>
          <a:xfrm>
            <a:off x="3459875" y="173930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66" name="Google Shape;166;p33"/>
          <p:cNvSpPr txBox="1"/>
          <p:nvPr>
            <p:ph idx="4" type="subTitle"/>
          </p:nvPr>
        </p:nvSpPr>
        <p:spPr>
          <a:xfrm>
            <a:off x="3459875" y="2084024"/>
            <a:ext cx="2224200" cy="68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67" name="Google Shape;167;p33"/>
          <p:cNvSpPr txBox="1"/>
          <p:nvPr>
            <p:ph idx="5" type="subTitle"/>
          </p:nvPr>
        </p:nvSpPr>
        <p:spPr>
          <a:xfrm>
            <a:off x="5928275" y="173930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68" name="Google Shape;168;p33"/>
          <p:cNvSpPr txBox="1"/>
          <p:nvPr>
            <p:ph idx="6" type="subTitle"/>
          </p:nvPr>
        </p:nvSpPr>
        <p:spPr>
          <a:xfrm>
            <a:off x="5928275" y="2084024"/>
            <a:ext cx="2224200" cy="68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69" name="Google Shape;169;p33"/>
          <p:cNvSpPr txBox="1"/>
          <p:nvPr>
            <p:ph idx="7" type="subTitle"/>
          </p:nvPr>
        </p:nvSpPr>
        <p:spPr>
          <a:xfrm>
            <a:off x="991500" y="314215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70" name="Google Shape;170;p33"/>
          <p:cNvSpPr txBox="1"/>
          <p:nvPr>
            <p:ph idx="8" type="subTitle"/>
          </p:nvPr>
        </p:nvSpPr>
        <p:spPr>
          <a:xfrm>
            <a:off x="991500" y="3486874"/>
            <a:ext cx="2224200" cy="68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71" name="Google Shape;171;p33"/>
          <p:cNvSpPr txBox="1"/>
          <p:nvPr>
            <p:ph idx="9" type="subTitle"/>
          </p:nvPr>
        </p:nvSpPr>
        <p:spPr>
          <a:xfrm>
            <a:off x="3459900" y="314215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72" name="Google Shape;172;p33"/>
          <p:cNvSpPr txBox="1"/>
          <p:nvPr>
            <p:ph idx="13" type="subTitle"/>
          </p:nvPr>
        </p:nvSpPr>
        <p:spPr>
          <a:xfrm>
            <a:off x="3459900" y="3486874"/>
            <a:ext cx="2224200" cy="68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73" name="Google Shape;173;p33"/>
          <p:cNvSpPr txBox="1"/>
          <p:nvPr>
            <p:ph idx="14" type="subTitle"/>
          </p:nvPr>
        </p:nvSpPr>
        <p:spPr>
          <a:xfrm>
            <a:off x="5928300" y="3142150"/>
            <a:ext cx="2224200" cy="485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74" name="Google Shape;174;p33"/>
          <p:cNvSpPr txBox="1"/>
          <p:nvPr>
            <p:ph idx="15" type="subTitle"/>
          </p:nvPr>
        </p:nvSpPr>
        <p:spPr>
          <a:xfrm>
            <a:off x="5928300" y="3486874"/>
            <a:ext cx="2224200" cy="6861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75" name="Google Shape;175;p33"/>
          <p:cNvSpPr/>
          <p:nvPr/>
        </p:nvSpPr>
        <p:spPr>
          <a:xfrm>
            <a:off x="7789100" y="1181173"/>
            <a:ext cx="2866511" cy="4232923"/>
          </a:xfrm>
          <a:custGeom>
            <a:rect b="b" l="l" r="r" t="t"/>
            <a:pathLst>
              <a:path extrusionOk="0" h="95261" w="236024">
                <a:moveTo>
                  <a:pt x="12098" y="80762"/>
                </a:moveTo>
                <a:cubicBezTo>
                  <a:pt x="14652" y="78999"/>
                  <a:pt x="17266" y="77357"/>
                  <a:pt x="19880" y="75685"/>
                </a:cubicBezTo>
                <a:cubicBezTo>
                  <a:pt x="21856" y="74439"/>
                  <a:pt x="23831" y="73254"/>
                  <a:pt x="25655" y="71795"/>
                </a:cubicBezTo>
                <a:cubicBezTo>
                  <a:pt x="26415" y="71187"/>
                  <a:pt x="27205" y="70670"/>
                  <a:pt x="27904" y="69971"/>
                </a:cubicBezTo>
                <a:cubicBezTo>
                  <a:pt x="28512" y="69363"/>
                  <a:pt x="28725" y="68755"/>
                  <a:pt x="29181" y="68117"/>
                </a:cubicBezTo>
                <a:cubicBezTo>
                  <a:pt x="29850" y="67144"/>
                  <a:pt x="30701" y="66384"/>
                  <a:pt x="31734" y="65959"/>
                </a:cubicBezTo>
                <a:cubicBezTo>
                  <a:pt x="33102" y="65412"/>
                  <a:pt x="34409" y="64773"/>
                  <a:pt x="35655" y="64105"/>
                </a:cubicBezTo>
                <a:cubicBezTo>
                  <a:pt x="36841" y="63497"/>
                  <a:pt x="37965" y="62342"/>
                  <a:pt x="38907" y="61460"/>
                </a:cubicBezTo>
                <a:cubicBezTo>
                  <a:pt x="40063" y="60457"/>
                  <a:pt x="41248" y="59302"/>
                  <a:pt x="42403" y="58360"/>
                </a:cubicBezTo>
                <a:cubicBezTo>
                  <a:pt x="43376" y="57600"/>
                  <a:pt x="44166" y="56567"/>
                  <a:pt x="45108" y="55837"/>
                </a:cubicBezTo>
                <a:cubicBezTo>
                  <a:pt x="46263" y="54986"/>
                  <a:pt x="47601" y="54439"/>
                  <a:pt x="48786" y="53557"/>
                </a:cubicBezTo>
                <a:cubicBezTo>
                  <a:pt x="50154" y="52554"/>
                  <a:pt x="51400" y="51582"/>
                  <a:pt x="52920" y="50791"/>
                </a:cubicBezTo>
                <a:cubicBezTo>
                  <a:pt x="54227" y="50153"/>
                  <a:pt x="55200" y="48968"/>
                  <a:pt x="56507" y="48299"/>
                </a:cubicBezTo>
                <a:cubicBezTo>
                  <a:pt x="57115" y="47934"/>
                  <a:pt x="57479" y="47539"/>
                  <a:pt x="58178" y="47752"/>
                </a:cubicBezTo>
                <a:cubicBezTo>
                  <a:pt x="58908" y="47995"/>
                  <a:pt x="59425" y="48664"/>
                  <a:pt x="60124" y="48846"/>
                </a:cubicBezTo>
                <a:cubicBezTo>
                  <a:pt x="60519" y="48968"/>
                  <a:pt x="61826" y="49120"/>
                  <a:pt x="62251" y="48937"/>
                </a:cubicBezTo>
                <a:cubicBezTo>
                  <a:pt x="62799" y="48664"/>
                  <a:pt x="63163" y="46962"/>
                  <a:pt x="63376" y="46354"/>
                </a:cubicBezTo>
                <a:cubicBezTo>
                  <a:pt x="63650" y="45624"/>
                  <a:pt x="63771" y="44864"/>
                  <a:pt x="63984" y="44226"/>
                </a:cubicBezTo>
                <a:cubicBezTo>
                  <a:pt x="64136" y="43800"/>
                  <a:pt x="64258" y="43466"/>
                  <a:pt x="64501" y="43041"/>
                </a:cubicBezTo>
                <a:cubicBezTo>
                  <a:pt x="64683" y="42676"/>
                  <a:pt x="64835" y="42159"/>
                  <a:pt x="65048" y="41825"/>
                </a:cubicBezTo>
                <a:cubicBezTo>
                  <a:pt x="65656" y="40791"/>
                  <a:pt x="67175" y="40123"/>
                  <a:pt x="68087" y="39363"/>
                </a:cubicBezTo>
                <a:cubicBezTo>
                  <a:pt x="68726" y="38816"/>
                  <a:pt x="69151" y="38329"/>
                  <a:pt x="69577" y="37721"/>
                </a:cubicBezTo>
                <a:cubicBezTo>
                  <a:pt x="69881" y="37235"/>
                  <a:pt x="70519" y="36779"/>
                  <a:pt x="70945" y="36384"/>
                </a:cubicBezTo>
                <a:cubicBezTo>
                  <a:pt x="72191" y="35259"/>
                  <a:pt x="73528" y="34256"/>
                  <a:pt x="74926" y="33314"/>
                </a:cubicBezTo>
                <a:cubicBezTo>
                  <a:pt x="75838" y="32706"/>
                  <a:pt x="76841" y="32341"/>
                  <a:pt x="77692" y="31673"/>
                </a:cubicBezTo>
                <a:cubicBezTo>
                  <a:pt x="78209" y="31308"/>
                  <a:pt x="78665" y="30882"/>
                  <a:pt x="79151" y="30548"/>
                </a:cubicBezTo>
                <a:cubicBezTo>
                  <a:pt x="79851" y="30092"/>
                  <a:pt x="80489" y="29545"/>
                  <a:pt x="81127" y="29059"/>
                </a:cubicBezTo>
                <a:cubicBezTo>
                  <a:pt x="82221" y="28177"/>
                  <a:pt x="83255" y="27326"/>
                  <a:pt x="84227" y="26323"/>
                </a:cubicBezTo>
                <a:cubicBezTo>
                  <a:pt x="85504" y="25077"/>
                  <a:pt x="87085" y="24378"/>
                  <a:pt x="88422" y="23253"/>
                </a:cubicBezTo>
                <a:cubicBezTo>
                  <a:pt x="89091" y="22645"/>
                  <a:pt x="89851" y="22098"/>
                  <a:pt x="90550" y="21460"/>
                </a:cubicBezTo>
                <a:cubicBezTo>
                  <a:pt x="91158" y="20852"/>
                  <a:pt x="91674" y="20122"/>
                  <a:pt x="92343" y="19514"/>
                </a:cubicBezTo>
                <a:cubicBezTo>
                  <a:pt x="93741" y="18238"/>
                  <a:pt x="95292" y="17022"/>
                  <a:pt x="96355" y="15411"/>
                </a:cubicBezTo>
                <a:cubicBezTo>
                  <a:pt x="96720" y="14925"/>
                  <a:pt x="96902" y="14560"/>
                  <a:pt x="97358" y="14134"/>
                </a:cubicBezTo>
                <a:cubicBezTo>
                  <a:pt x="97784" y="13739"/>
                  <a:pt x="98149" y="13253"/>
                  <a:pt x="98544" y="12797"/>
                </a:cubicBezTo>
                <a:cubicBezTo>
                  <a:pt x="98909" y="12341"/>
                  <a:pt x="99213" y="11855"/>
                  <a:pt x="99608" y="11368"/>
                </a:cubicBezTo>
                <a:cubicBezTo>
                  <a:pt x="100155" y="10639"/>
                  <a:pt x="101006" y="10153"/>
                  <a:pt x="101614" y="9423"/>
                </a:cubicBezTo>
                <a:cubicBezTo>
                  <a:pt x="102131" y="8785"/>
                  <a:pt x="102708" y="8238"/>
                  <a:pt x="103286" y="7630"/>
                </a:cubicBezTo>
                <a:cubicBezTo>
                  <a:pt x="103772" y="7052"/>
                  <a:pt x="104076" y="6353"/>
                  <a:pt x="104562" y="5776"/>
                </a:cubicBezTo>
                <a:cubicBezTo>
                  <a:pt x="104988" y="5320"/>
                  <a:pt x="105565" y="5077"/>
                  <a:pt x="106021" y="4681"/>
                </a:cubicBezTo>
                <a:cubicBezTo>
                  <a:pt x="106356" y="4377"/>
                  <a:pt x="106538" y="3982"/>
                  <a:pt x="106842" y="3648"/>
                </a:cubicBezTo>
                <a:cubicBezTo>
                  <a:pt x="107693" y="2766"/>
                  <a:pt x="108757" y="2098"/>
                  <a:pt x="109790" y="1490"/>
                </a:cubicBezTo>
                <a:cubicBezTo>
                  <a:pt x="111006" y="791"/>
                  <a:pt x="111918" y="0"/>
                  <a:pt x="113286" y="0"/>
                </a:cubicBezTo>
                <a:cubicBezTo>
                  <a:pt x="115140" y="0"/>
                  <a:pt x="116872" y="1186"/>
                  <a:pt x="118605" y="1794"/>
                </a:cubicBezTo>
                <a:cubicBezTo>
                  <a:pt x="119608" y="2159"/>
                  <a:pt x="120733" y="2584"/>
                  <a:pt x="121705" y="3101"/>
                </a:cubicBezTo>
                <a:cubicBezTo>
                  <a:pt x="122891" y="3770"/>
                  <a:pt x="123651" y="4317"/>
                  <a:pt x="124593" y="5289"/>
                </a:cubicBezTo>
                <a:cubicBezTo>
                  <a:pt x="125231" y="5958"/>
                  <a:pt x="125991" y="6384"/>
                  <a:pt x="126660" y="6991"/>
                </a:cubicBezTo>
                <a:cubicBezTo>
                  <a:pt x="127329" y="7599"/>
                  <a:pt x="128423" y="7873"/>
                  <a:pt x="129244" y="8268"/>
                </a:cubicBezTo>
                <a:cubicBezTo>
                  <a:pt x="129912" y="8663"/>
                  <a:pt x="130642" y="9150"/>
                  <a:pt x="131250" y="9575"/>
                </a:cubicBezTo>
                <a:cubicBezTo>
                  <a:pt x="131614" y="9849"/>
                  <a:pt x="131888" y="10213"/>
                  <a:pt x="132313" y="10457"/>
                </a:cubicBezTo>
                <a:cubicBezTo>
                  <a:pt x="132921" y="10791"/>
                  <a:pt x="133377" y="10943"/>
                  <a:pt x="133864" y="11429"/>
                </a:cubicBezTo>
                <a:cubicBezTo>
                  <a:pt x="136721" y="14256"/>
                  <a:pt x="140520" y="15685"/>
                  <a:pt x="144077" y="17235"/>
                </a:cubicBezTo>
                <a:cubicBezTo>
                  <a:pt x="144624" y="17478"/>
                  <a:pt x="145414" y="17691"/>
                  <a:pt x="145870" y="17995"/>
                </a:cubicBezTo>
                <a:cubicBezTo>
                  <a:pt x="146447" y="18420"/>
                  <a:pt x="146873" y="19119"/>
                  <a:pt x="147329" y="19636"/>
                </a:cubicBezTo>
                <a:cubicBezTo>
                  <a:pt x="148028" y="20396"/>
                  <a:pt x="148484" y="21308"/>
                  <a:pt x="149153" y="22159"/>
                </a:cubicBezTo>
                <a:cubicBezTo>
                  <a:pt x="149852" y="23101"/>
                  <a:pt x="150369" y="22980"/>
                  <a:pt x="151280" y="22311"/>
                </a:cubicBezTo>
                <a:cubicBezTo>
                  <a:pt x="151645" y="22007"/>
                  <a:pt x="152131" y="21490"/>
                  <a:pt x="152587" y="21399"/>
                </a:cubicBezTo>
                <a:cubicBezTo>
                  <a:pt x="152952" y="21308"/>
                  <a:pt x="153287" y="21399"/>
                  <a:pt x="153621" y="21308"/>
                </a:cubicBezTo>
                <a:cubicBezTo>
                  <a:pt x="153955" y="21186"/>
                  <a:pt x="154046" y="21004"/>
                  <a:pt x="154472" y="21095"/>
                </a:cubicBezTo>
                <a:cubicBezTo>
                  <a:pt x="154837" y="21156"/>
                  <a:pt x="155384" y="21460"/>
                  <a:pt x="155688" y="21703"/>
                </a:cubicBezTo>
                <a:cubicBezTo>
                  <a:pt x="156660" y="22402"/>
                  <a:pt x="157512" y="23587"/>
                  <a:pt x="158271" y="24530"/>
                </a:cubicBezTo>
                <a:cubicBezTo>
                  <a:pt x="158758" y="25198"/>
                  <a:pt x="159123" y="25958"/>
                  <a:pt x="159670" y="26566"/>
                </a:cubicBezTo>
                <a:cubicBezTo>
                  <a:pt x="160186" y="27174"/>
                  <a:pt x="160885" y="27782"/>
                  <a:pt x="161311" y="28481"/>
                </a:cubicBezTo>
                <a:cubicBezTo>
                  <a:pt x="162162" y="29970"/>
                  <a:pt x="163135" y="31460"/>
                  <a:pt x="164229" y="32888"/>
                </a:cubicBezTo>
                <a:cubicBezTo>
                  <a:pt x="165262" y="34226"/>
                  <a:pt x="166357" y="35442"/>
                  <a:pt x="167329" y="36809"/>
                </a:cubicBezTo>
                <a:cubicBezTo>
                  <a:pt x="167998" y="37691"/>
                  <a:pt x="168940" y="38268"/>
                  <a:pt x="169670" y="39028"/>
                </a:cubicBezTo>
                <a:cubicBezTo>
                  <a:pt x="170308" y="39697"/>
                  <a:pt x="170642" y="40609"/>
                  <a:pt x="171220" y="41338"/>
                </a:cubicBezTo>
                <a:cubicBezTo>
                  <a:pt x="172193" y="42585"/>
                  <a:pt x="173378" y="43952"/>
                  <a:pt x="174533" y="44986"/>
                </a:cubicBezTo>
                <a:cubicBezTo>
                  <a:pt x="174989" y="45411"/>
                  <a:pt x="175384" y="45898"/>
                  <a:pt x="175901" y="46323"/>
                </a:cubicBezTo>
                <a:cubicBezTo>
                  <a:pt x="176418" y="46779"/>
                  <a:pt x="177117" y="46962"/>
                  <a:pt x="177664" y="47387"/>
                </a:cubicBezTo>
                <a:cubicBezTo>
                  <a:pt x="179123" y="48451"/>
                  <a:pt x="180369" y="49515"/>
                  <a:pt x="181980" y="50366"/>
                </a:cubicBezTo>
                <a:cubicBezTo>
                  <a:pt x="184716" y="51886"/>
                  <a:pt x="187786" y="53193"/>
                  <a:pt x="189944" y="55533"/>
                </a:cubicBezTo>
                <a:cubicBezTo>
                  <a:pt x="190856" y="56567"/>
                  <a:pt x="191707" y="57630"/>
                  <a:pt x="192558" y="58694"/>
                </a:cubicBezTo>
                <a:cubicBezTo>
                  <a:pt x="193470" y="59880"/>
                  <a:pt x="194138" y="61217"/>
                  <a:pt x="195293" y="62129"/>
                </a:cubicBezTo>
                <a:cubicBezTo>
                  <a:pt x="196053" y="62737"/>
                  <a:pt x="196661" y="63527"/>
                  <a:pt x="197482" y="64135"/>
                </a:cubicBezTo>
                <a:cubicBezTo>
                  <a:pt x="198303" y="64804"/>
                  <a:pt x="199184" y="65473"/>
                  <a:pt x="199944" y="66263"/>
                </a:cubicBezTo>
                <a:cubicBezTo>
                  <a:pt x="200977" y="67327"/>
                  <a:pt x="201950" y="68391"/>
                  <a:pt x="203044" y="69333"/>
                </a:cubicBezTo>
                <a:cubicBezTo>
                  <a:pt x="203743" y="69941"/>
                  <a:pt x="204473" y="70518"/>
                  <a:pt x="205294" y="70883"/>
                </a:cubicBezTo>
                <a:cubicBezTo>
                  <a:pt x="206540" y="71491"/>
                  <a:pt x="207239" y="72403"/>
                  <a:pt x="208303" y="73315"/>
                </a:cubicBezTo>
                <a:cubicBezTo>
                  <a:pt x="209184" y="74074"/>
                  <a:pt x="210248" y="74622"/>
                  <a:pt x="211190" y="75290"/>
                </a:cubicBezTo>
                <a:cubicBezTo>
                  <a:pt x="212406" y="76141"/>
                  <a:pt x="213622" y="76962"/>
                  <a:pt x="214868" y="77722"/>
                </a:cubicBezTo>
                <a:cubicBezTo>
                  <a:pt x="216266" y="78573"/>
                  <a:pt x="217695" y="79151"/>
                  <a:pt x="219245" y="79546"/>
                </a:cubicBezTo>
                <a:cubicBezTo>
                  <a:pt x="220339" y="79850"/>
                  <a:pt x="221343" y="80366"/>
                  <a:pt x="222346" y="80822"/>
                </a:cubicBezTo>
                <a:cubicBezTo>
                  <a:pt x="224868" y="81947"/>
                  <a:pt x="227209" y="83011"/>
                  <a:pt x="228972" y="85230"/>
                </a:cubicBezTo>
                <a:cubicBezTo>
                  <a:pt x="229428" y="85746"/>
                  <a:pt x="229884" y="86354"/>
                  <a:pt x="230248" y="86962"/>
                </a:cubicBezTo>
                <a:cubicBezTo>
                  <a:pt x="231008" y="88148"/>
                  <a:pt x="231859" y="89120"/>
                  <a:pt x="232741" y="90245"/>
                </a:cubicBezTo>
                <a:cubicBezTo>
                  <a:pt x="233501" y="91187"/>
                  <a:pt x="234808" y="92707"/>
                  <a:pt x="236024" y="93163"/>
                </a:cubicBezTo>
                <a:lnTo>
                  <a:pt x="235507" y="93163"/>
                </a:lnTo>
                <a:lnTo>
                  <a:pt x="2250" y="93163"/>
                </a:lnTo>
                <a:cubicBezTo>
                  <a:pt x="2433" y="93163"/>
                  <a:pt x="2250" y="95047"/>
                  <a:pt x="2220" y="95260"/>
                </a:cubicBezTo>
                <a:cubicBezTo>
                  <a:pt x="1065" y="93801"/>
                  <a:pt x="1" y="92312"/>
                  <a:pt x="366" y="90397"/>
                </a:cubicBezTo>
                <a:cubicBezTo>
                  <a:pt x="609" y="89029"/>
                  <a:pt x="1673" y="88421"/>
                  <a:pt x="2797" y="87722"/>
                </a:cubicBezTo>
                <a:cubicBezTo>
                  <a:pt x="4348" y="86749"/>
                  <a:pt x="5472" y="85321"/>
                  <a:pt x="6931" y="84227"/>
                </a:cubicBezTo>
                <a:cubicBezTo>
                  <a:pt x="8512" y="82980"/>
                  <a:pt x="10396" y="81977"/>
                  <a:pt x="12098" y="807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33"/>
          <p:cNvSpPr/>
          <p:nvPr/>
        </p:nvSpPr>
        <p:spPr>
          <a:xfrm>
            <a:off x="-1444375" y="1282198"/>
            <a:ext cx="2866511" cy="4131946"/>
          </a:xfrm>
          <a:custGeom>
            <a:rect b="b" l="l" r="r" t="t"/>
            <a:pathLst>
              <a:path extrusionOk="0" h="95261" w="236024">
                <a:moveTo>
                  <a:pt x="12098" y="80762"/>
                </a:moveTo>
                <a:cubicBezTo>
                  <a:pt x="14652" y="78999"/>
                  <a:pt x="17266" y="77357"/>
                  <a:pt x="19880" y="75685"/>
                </a:cubicBezTo>
                <a:cubicBezTo>
                  <a:pt x="21856" y="74439"/>
                  <a:pt x="23831" y="73254"/>
                  <a:pt x="25655" y="71795"/>
                </a:cubicBezTo>
                <a:cubicBezTo>
                  <a:pt x="26415" y="71187"/>
                  <a:pt x="27205" y="70670"/>
                  <a:pt x="27904" y="69971"/>
                </a:cubicBezTo>
                <a:cubicBezTo>
                  <a:pt x="28512" y="69363"/>
                  <a:pt x="28725" y="68755"/>
                  <a:pt x="29181" y="68117"/>
                </a:cubicBezTo>
                <a:cubicBezTo>
                  <a:pt x="29850" y="67144"/>
                  <a:pt x="30701" y="66384"/>
                  <a:pt x="31734" y="65959"/>
                </a:cubicBezTo>
                <a:cubicBezTo>
                  <a:pt x="33102" y="65412"/>
                  <a:pt x="34409" y="64773"/>
                  <a:pt x="35655" y="64105"/>
                </a:cubicBezTo>
                <a:cubicBezTo>
                  <a:pt x="36841" y="63497"/>
                  <a:pt x="37965" y="62342"/>
                  <a:pt x="38907" y="61460"/>
                </a:cubicBezTo>
                <a:cubicBezTo>
                  <a:pt x="40063" y="60457"/>
                  <a:pt x="41248" y="59302"/>
                  <a:pt x="42403" y="58360"/>
                </a:cubicBezTo>
                <a:cubicBezTo>
                  <a:pt x="43376" y="57600"/>
                  <a:pt x="44166" y="56567"/>
                  <a:pt x="45108" y="55837"/>
                </a:cubicBezTo>
                <a:cubicBezTo>
                  <a:pt x="46263" y="54986"/>
                  <a:pt x="47601" y="54439"/>
                  <a:pt x="48786" y="53557"/>
                </a:cubicBezTo>
                <a:cubicBezTo>
                  <a:pt x="50154" y="52554"/>
                  <a:pt x="51400" y="51582"/>
                  <a:pt x="52920" y="50791"/>
                </a:cubicBezTo>
                <a:cubicBezTo>
                  <a:pt x="54227" y="50153"/>
                  <a:pt x="55200" y="48968"/>
                  <a:pt x="56507" y="48299"/>
                </a:cubicBezTo>
                <a:cubicBezTo>
                  <a:pt x="57115" y="47934"/>
                  <a:pt x="57479" y="47539"/>
                  <a:pt x="58178" y="47752"/>
                </a:cubicBezTo>
                <a:cubicBezTo>
                  <a:pt x="58908" y="47995"/>
                  <a:pt x="59425" y="48664"/>
                  <a:pt x="60124" y="48846"/>
                </a:cubicBezTo>
                <a:cubicBezTo>
                  <a:pt x="60519" y="48968"/>
                  <a:pt x="61826" y="49120"/>
                  <a:pt x="62251" y="48937"/>
                </a:cubicBezTo>
                <a:cubicBezTo>
                  <a:pt x="62799" y="48664"/>
                  <a:pt x="63163" y="46962"/>
                  <a:pt x="63376" y="46354"/>
                </a:cubicBezTo>
                <a:cubicBezTo>
                  <a:pt x="63650" y="45624"/>
                  <a:pt x="63771" y="44864"/>
                  <a:pt x="63984" y="44226"/>
                </a:cubicBezTo>
                <a:cubicBezTo>
                  <a:pt x="64136" y="43800"/>
                  <a:pt x="64258" y="43466"/>
                  <a:pt x="64501" y="43041"/>
                </a:cubicBezTo>
                <a:cubicBezTo>
                  <a:pt x="64683" y="42676"/>
                  <a:pt x="64835" y="42159"/>
                  <a:pt x="65048" y="41825"/>
                </a:cubicBezTo>
                <a:cubicBezTo>
                  <a:pt x="65656" y="40791"/>
                  <a:pt x="67175" y="40123"/>
                  <a:pt x="68087" y="39363"/>
                </a:cubicBezTo>
                <a:cubicBezTo>
                  <a:pt x="68726" y="38816"/>
                  <a:pt x="69151" y="38329"/>
                  <a:pt x="69577" y="37721"/>
                </a:cubicBezTo>
                <a:cubicBezTo>
                  <a:pt x="69881" y="37235"/>
                  <a:pt x="70519" y="36779"/>
                  <a:pt x="70945" y="36384"/>
                </a:cubicBezTo>
                <a:cubicBezTo>
                  <a:pt x="72191" y="35259"/>
                  <a:pt x="73528" y="34256"/>
                  <a:pt x="74926" y="33314"/>
                </a:cubicBezTo>
                <a:cubicBezTo>
                  <a:pt x="75838" y="32706"/>
                  <a:pt x="76841" y="32341"/>
                  <a:pt x="77692" y="31673"/>
                </a:cubicBezTo>
                <a:cubicBezTo>
                  <a:pt x="78209" y="31308"/>
                  <a:pt x="78665" y="30882"/>
                  <a:pt x="79151" y="30548"/>
                </a:cubicBezTo>
                <a:cubicBezTo>
                  <a:pt x="79851" y="30092"/>
                  <a:pt x="80489" y="29545"/>
                  <a:pt x="81127" y="29059"/>
                </a:cubicBezTo>
                <a:cubicBezTo>
                  <a:pt x="82221" y="28177"/>
                  <a:pt x="83255" y="27326"/>
                  <a:pt x="84227" y="26323"/>
                </a:cubicBezTo>
                <a:cubicBezTo>
                  <a:pt x="85504" y="25077"/>
                  <a:pt x="87085" y="24378"/>
                  <a:pt x="88422" y="23253"/>
                </a:cubicBezTo>
                <a:cubicBezTo>
                  <a:pt x="89091" y="22645"/>
                  <a:pt x="89851" y="22098"/>
                  <a:pt x="90550" y="21460"/>
                </a:cubicBezTo>
                <a:cubicBezTo>
                  <a:pt x="91158" y="20852"/>
                  <a:pt x="91674" y="20122"/>
                  <a:pt x="92343" y="19514"/>
                </a:cubicBezTo>
                <a:cubicBezTo>
                  <a:pt x="93741" y="18238"/>
                  <a:pt x="95292" y="17022"/>
                  <a:pt x="96355" y="15411"/>
                </a:cubicBezTo>
                <a:cubicBezTo>
                  <a:pt x="96720" y="14925"/>
                  <a:pt x="96902" y="14560"/>
                  <a:pt x="97358" y="14134"/>
                </a:cubicBezTo>
                <a:cubicBezTo>
                  <a:pt x="97784" y="13739"/>
                  <a:pt x="98149" y="13253"/>
                  <a:pt x="98544" y="12797"/>
                </a:cubicBezTo>
                <a:cubicBezTo>
                  <a:pt x="98909" y="12341"/>
                  <a:pt x="99213" y="11855"/>
                  <a:pt x="99608" y="11368"/>
                </a:cubicBezTo>
                <a:cubicBezTo>
                  <a:pt x="100155" y="10639"/>
                  <a:pt x="101006" y="10153"/>
                  <a:pt x="101614" y="9423"/>
                </a:cubicBezTo>
                <a:cubicBezTo>
                  <a:pt x="102131" y="8785"/>
                  <a:pt x="102708" y="8238"/>
                  <a:pt x="103286" y="7630"/>
                </a:cubicBezTo>
                <a:cubicBezTo>
                  <a:pt x="103772" y="7052"/>
                  <a:pt x="104076" y="6353"/>
                  <a:pt x="104562" y="5776"/>
                </a:cubicBezTo>
                <a:cubicBezTo>
                  <a:pt x="104988" y="5320"/>
                  <a:pt x="105565" y="5077"/>
                  <a:pt x="106021" y="4681"/>
                </a:cubicBezTo>
                <a:cubicBezTo>
                  <a:pt x="106356" y="4377"/>
                  <a:pt x="106538" y="3982"/>
                  <a:pt x="106842" y="3648"/>
                </a:cubicBezTo>
                <a:cubicBezTo>
                  <a:pt x="107693" y="2766"/>
                  <a:pt x="108757" y="2098"/>
                  <a:pt x="109790" y="1490"/>
                </a:cubicBezTo>
                <a:cubicBezTo>
                  <a:pt x="111006" y="791"/>
                  <a:pt x="111918" y="0"/>
                  <a:pt x="113286" y="0"/>
                </a:cubicBezTo>
                <a:cubicBezTo>
                  <a:pt x="115140" y="0"/>
                  <a:pt x="116872" y="1186"/>
                  <a:pt x="118605" y="1794"/>
                </a:cubicBezTo>
                <a:cubicBezTo>
                  <a:pt x="119608" y="2159"/>
                  <a:pt x="120733" y="2584"/>
                  <a:pt x="121705" y="3101"/>
                </a:cubicBezTo>
                <a:cubicBezTo>
                  <a:pt x="122891" y="3770"/>
                  <a:pt x="123651" y="4317"/>
                  <a:pt x="124593" y="5289"/>
                </a:cubicBezTo>
                <a:cubicBezTo>
                  <a:pt x="125231" y="5958"/>
                  <a:pt x="125991" y="6384"/>
                  <a:pt x="126660" y="6991"/>
                </a:cubicBezTo>
                <a:cubicBezTo>
                  <a:pt x="127329" y="7599"/>
                  <a:pt x="128423" y="7873"/>
                  <a:pt x="129244" y="8268"/>
                </a:cubicBezTo>
                <a:cubicBezTo>
                  <a:pt x="129912" y="8663"/>
                  <a:pt x="130642" y="9150"/>
                  <a:pt x="131250" y="9575"/>
                </a:cubicBezTo>
                <a:cubicBezTo>
                  <a:pt x="131614" y="9849"/>
                  <a:pt x="131888" y="10213"/>
                  <a:pt x="132313" y="10457"/>
                </a:cubicBezTo>
                <a:cubicBezTo>
                  <a:pt x="132921" y="10791"/>
                  <a:pt x="133377" y="10943"/>
                  <a:pt x="133864" y="11429"/>
                </a:cubicBezTo>
                <a:cubicBezTo>
                  <a:pt x="136721" y="14256"/>
                  <a:pt x="140520" y="15685"/>
                  <a:pt x="144077" y="17235"/>
                </a:cubicBezTo>
                <a:cubicBezTo>
                  <a:pt x="144624" y="17478"/>
                  <a:pt x="145414" y="17691"/>
                  <a:pt x="145870" y="17995"/>
                </a:cubicBezTo>
                <a:cubicBezTo>
                  <a:pt x="146447" y="18420"/>
                  <a:pt x="146873" y="19119"/>
                  <a:pt x="147329" y="19636"/>
                </a:cubicBezTo>
                <a:cubicBezTo>
                  <a:pt x="148028" y="20396"/>
                  <a:pt x="148484" y="21308"/>
                  <a:pt x="149153" y="22159"/>
                </a:cubicBezTo>
                <a:cubicBezTo>
                  <a:pt x="149852" y="23101"/>
                  <a:pt x="150369" y="22980"/>
                  <a:pt x="151280" y="22311"/>
                </a:cubicBezTo>
                <a:cubicBezTo>
                  <a:pt x="151645" y="22007"/>
                  <a:pt x="152131" y="21490"/>
                  <a:pt x="152587" y="21399"/>
                </a:cubicBezTo>
                <a:cubicBezTo>
                  <a:pt x="152952" y="21308"/>
                  <a:pt x="153287" y="21399"/>
                  <a:pt x="153621" y="21308"/>
                </a:cubicBezTo>
                <a:cubicBezTo>
                  <a:pt x="153955" y="21186"/>
                  <a:pt x="154046" y="21004"/>
                  <a:pt x="154472" y="21095"/>
                </a:cubicBezTo>
                <a:cubicBezTo>
                  <a:pt x="154837" y="21156"/>
                  <a:pt x="155384" y="21460"/>
                  <a:pt x="155688" y="21703"/>
                </a:cubicBezTo>
                <a:cubicBezTo>
                  <a:pt x="156660" y="22402"/>
                  <a:pt x="157512" y="23587"/>
                  <a:pt x="158271" y="24530"/>
                </a:cubicBezTo>
                <a:cubicBezTo>
                  <a:pt x="158758" y="25198"/>
                  <a:pt x="159123" y="25958"/>
                  <a:pt x="159670" y="26566"/>
                </a:cubicBezTo>
                <a:cubicBezTo>
                  <a:pt x="160186" y="27174"/>
                  <a:pt x="160885" y="27782"/>
                  <a:pt x="161311" y="28481"/>
                </a:cubicBezTo>
                <a:cubicBezTo>
                  <a:pt x="162162" y="29970"/>
                  <a:pt x="163135" y="31460"/>
                  <a:pt x="164229" y="32888"/>
                </a:cubicBezTo>
                <a:cubicBezTo>
                  <a:pt x="165262" y="34226"/>
                  <a:pt x="166357" y="35442"/>
                  <a:pt x="167329" y="36809"/>
                </a:cubicBezTo>
                <a:cubicBezTo>
                  <a:pt x="167998" y="37691"/>
                  <a:pt x="168940" y="38268"/>
                  <a:pt x="169670" y="39028"/>
                </a:cubicBezTo>
                <a:cubicBezTo>
                  <a:pt x="170308" y="39697"/>
                  <a:pt x="170642" y="40609"/>
                  <a:pt x="171220" y="41338"/>
                </a:cubicBezTo>
                <a:cubicBezTo>
                  <a:pt x="172193" y="42585"/>
                  <a:pt x="173378" y="43952"/>
                  <a:pt x="174533" y="44986"/>
                </a:cubicBezTo>
                <a:cubicBezTo>
                  <a:pt x="174989" y="45411"/>
                  <a:pt x="175384" y="45898"/>
                  <a:pt x="175901" y="46323"/>
                </a:cubicBezTo>
                <a:cubicBezTo>
                  <a:pt x="176418" y="46779"/>
                  <a:pt x="177117" y="46962"/>
                  <a:pt x="177664" y="47387"/>
                </a:cubicBezTo>
                <a:cubicBezTo>
                  <a:pt x="179123" y="48451"/>
                  <a:pt x="180369" y="49515"/>
                  <a:pt x="181980" y="50366"/>
                </a:cubicBezTo>
                <a:cubicBezTo>
                  <a:pt x="184716" y="51886"/>
                  <a:pt x="187786" y="53193"/>
                  <a:pt x="189944" y="55533"/>
                </a:cubicBezTo>
                <a:cubicBezTo>
                  <a:pt x="190856" y="56567"/>
                  <a:pt x="191707" y="57630"/>
                  <a:pt x="192558" y="58694"/>
                </a:cubicBezTo>
                <a:cubicBezTo>
                  <a:pt x="193470" y="59880"/>
                  <a:pt x="194138" y="61217"/>
                  <a:pt x="195293" y="62129"/>
                </a:cubicBezTo>
                <a:cubicBezTo>
                  <a:pt x="196053" y="62737"/>
                  <a:pt x="196661" y="63527"/>
                  <a:pt x="197482" y="64135"/>
                </a:cubicBezTo>
                <a:cubicBezTo>
                  <a:pt x="198303" y="64804"/>
                  <a:pt x="199184" y="65473"/>
                  <a:pt x="199944" y="66263"/>
                </a:cubicBezTo>
                <a:cubicBezTo>
                  <a:pt x="200977" y="67327"/>
                  <a:pt x="201950" y="68391"/>
                  <a:pt x="203044" y="69333"/>
                </a:cubicBezTo>
                <a:cubicBezTo>
                  <a:pt x="203743" y="69941"/>
                  <a:pt x="204473" y="70518"/>
                  <a:pt x="205294" y="70883"/>
                </a:cubicBezTo>
                <a:cubicBezTo>
                  <a:pt x="206540" y="71491"/>
                  <a:pt x="207239" y="72403"/>
                  <a:pt x="208303" y="73315"/>
                </a:cubicBezTo>
                <a:cubicBezTo>
                  <a:pt x="209184" y="74074"/>
                  <a:pt x="210248" y="74622"/>
                  <a:pt x="211190" y="75290"/>
                </a:cubicBezTo>
                <a:cubicBezTo>
                  <a:pt x="212406" y="76141"/>
                  <a:pt x="213622" y="76962"/>
                  <a:pt x="214868" y="77722"/>
                </a:cubicBezTo>
                <a:cubicBezTo>
                  <a:pt x="216266" y="78573"/>
                  <a:pt x="217695" y="79151"/>
                  <a:pt x="219245" y="79546"/>
                </a:cubicBezTo>
                <a:cubicBezTo>
                  <a:pt x="220339" y="79850"/>
                  <a:pt x="221343" y="80366"/>
                  <a:pt x="222346" y="80822"/>
                </a:cubicBezTo>
                <a:cubicBezTo>
                  <a:pt x="224868" y="81947"/>
                  <a:pt x="227209" y="83011"/>
                  <a:pt x="228972" y="85230"/>
                </a:cubicBezTo>
                <a:cubicBezTo>
                  <a:pt x="229428" y="85746"/>
                  <a:pt x="229884" y="86354"/>
                  <a:pt x="230248" y="86962"/>
                </a:cubicBezTo>
                <a:cubicBezTo>
                  <a:pt x="231008" y="88148"/>
                  <a:pt x="231859" y="89120"/>
                  <a:pt x="232741" y="90245"/>
                </a:cubicBezTo>
                <a:cubicBezTo>
                  <a:pt x="233501" y="91187"/>
                  <a:pt x="234808" y="92707"/>
                  <a:pt x="236024" y="93163"/>
                </a:cubicBezTo>
                <a:lnTo>
                  <a:pt x="235507" y="93163"/>
                </a:lnTo>
                <a:lnTo>
                  <a:pt x="2250" y="93163"/>
                </a:lnTo>
                <a:cubicBezTo>
                  <a:pt x="2433" y="93163"/>
                  <a:pt x="2250" y="95047"/>
                  <a:pt x="2220" y="95260"/>
                </a:cubicBezTo>
                <a:cubicBezTo>
                  <a:pt x="1065" y="93801"/>
                  <a:pt x="1" y="92312"/>
                  <a:pt x="366" y="90397"/>
                </a:cubicBezTo>
                <a:cubicBezTo>
                  <a:pt x="609" y="89029"/>
                  <a:pt x="1673" y="88421"/>
                  <a:pt x="2797" y="87722"/>
                </a:cubicBezTo>
                <a:cubicBezTo>
                  <a:pt x="4348" y="86749"/>
                  <a:pt x="5472" y="85321"/>
                  <a:pt x="6931" y="84227"/>
                </a:cubicBezTo>
                <a:cubicBezTo>
                  <a:pt x="8512" y="82980"/>
                  <a:pt x="10396" y="81977"/>
                  <a:pt x="12098" y="807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33"/>
          <p:cNvSpPr/>
          <p:nvPr/>
        </p:nvSpPr>
        <p:spPr>
          <a:xfrm>
            <a:off x="-3750" y="4308275"/>
            <a:ext cx="4622055" cy="1105650"/>
          </a:xfrm>
          <a:custGeom>
            <a:rect b="b" l="l" r="r" t="t"/>
            <a:pathLst>
              <a:path extrusionOk="0" h="44226" w="128088">
                <a:moveTo>
                  <a:pt x="128088" y="44226"/>
                </a:moveTo>
                <a:cubicBezTo>
                  <a:pt x="128088" y="44226"/>
                  <a:pt x="125261" y="36232"/>
                  <a:pt x="123559" y="33830"/>
                </a:cubicBezTo>
                <a:cubicBezTo>
                  <a:pt x="121857" y="31459"/>
                  <a:pt x="118422" y="29514"/>
                  <a:pt x="118422" y="29514"/>
                </a:cubicBezTo>
                <a:cubicBezTo>
                  <a:pt x="118422" y="29514"/>
                  <a:pt x="113984" y="30000"/>
                  <a:pt x="112616" y="29514"/>
                </a:cubicBezTo>
                <a:cubicBezTo>
                  <a:pt x="111218" y="29028"/>
                  <a:pt x="111218" y="25927"/>
                  <a:pt x="110337" y="25411"/>
                </a:cubicBezTo>
                <a:cubicBezTo>
                  <a:pt x="109455" y="24833"/>
                  <a:pt x="108695" y="18754"/>
                  <a:pt x="106659" y="18389"/>
                </a:cubicBezTo>
                <a:cubicBezTo>
                  <a:pt x="106385" y="20395"/>
                  <a:pt x="108300" y="22979"/>
                  <a:pt x="105899" y="24347"/>
                </a:cubicBezTo>
                <a:cubicBezTo>
                  <a:pt x="103498" y="25715"/>
                  <a:pt x="102373" y="27386"/>
                  <a:pt x="102373" y="28450"/>
                </a:cubicBezTo>
                <a:cubicBezTo>
                  <a:pt x="102373" y="29514"/>
                  <a:pt x="101218" y="31307"/>
                  <a:pt x="101218" y="31307"/>
                </a:cubicBezTo>
                <a:cubicBezTo>
                  <a:pt x="101218" y="31307"/>
                  <a:pt x="100610" y="29545"/>
                  <a:pt x="99334" y="29180"/>
                </a:cubicBezTo>
                <a:cubicBezTo>
                  <a:pt x="98026" y="28785"/>
                  <a:pt x="97449" y="29484"/>
                  <a:pt x="97449" y="29484"/>
                </a:cubicBezTo>
                <a:lnTo>
                  <a:pt x="97084" y="28359"/>
                </a:lnTo>
                <a:cubicBezTo>
                  <a:pt x="97084" y="28359"/>
                  <a:pt x="95291" y="29241"/>
                  <a:pt x="94622" y="28450"/>
                </a:cubicBezTo>
                <a:cubicBezTo>
                  <a:pt x="93923" y="27660"/>
                  <a:pt x="93315" y="26991"/>
                  <a:pt x="93315" y="26991"/>
                </a:cubicBezTo>
                <a:cubicBezTo>
                  <a:pt x="93315" y="26991"/>
                  <a:pt x="91917" y="28025"/>
                  <a:pt x="91461" y="27052"/>
                </a:cubicBezTo>
                <a:cubicBezTo>
                  <a:pt x="91035" y="26049"/>
                  <a:pt x="90732" y="23891"/>
                  <a:pt x="90154" y="23557"/>
                </a:cubicBezTo>
                <a:cubicBezTo>
                  <a:pt x="89576" y="23161"/>
                  <a:pt x="90154" y="18420"/>
                  <a:pt x="90154" y="18420"/>
                </a:cubicBezTo>
                <a:cubicBezTo>
                  <a:pt x="90154" y="18420"/>
                  <a:pt x="88634" y="21155"/>
                  <a:pt x="88482" y="23009"/>
                </a:cubicBezTo>
                <a:cubicBezTo>
                  <a:pt x="88361" y="24864"/>
                  <a:pt x="87418" y="25715"/>
                  <a:pt x="86628" y="27083"/>
                </a:cubicBezTo>
                <a:cubicBezTo>
                  <a:pt x="85838" y="28450"/>
                  <a:pt x="86324" y="29788"/>
                  <a:pt x="85747" y="31338"/>
                </a:cubicBezTo>
                <a:cubicBezTo>
                  <a:pt x="85169" y="32888"/>
                  <a:pt x="83741" y="33648"/>
                  <a:pt x="83467" y="32523"/>
                </a:cubicBezTo>
                <a:cubicBezTo>
                  <a:pt x="83254" y="31399"/>
                  <a:pt x="83892" y="30639"/>
                  <a:pt x="82494" y="30912"/>
                </a:cubicBezTo>
                <a:cubicBezTo>
                  <a:pt x="81066" y="31156"/>
                  <a:pt x="80215" y="31642"/>
                  <a:pt x="80215" y="31642"/>
                </a:cubicBezTo>
                <a:cubicBezTo>
                  <a:pt x="80215" y="31642"/>
                  <a:pt x="80762" y="30396"/>
                  <a:pt x="79607" y="29484"/>
                </a:cubicBezTo>
                <a:cubicBezTo>
                  <a:pt x="78421" y="28572"/>
                  <a:pt x="78604" y="30031"/>
                  <a:pt x="77570" y="28359"/>
                </a:cubicBezTo>
                <a:cubicBezTo>
                  <a:pt x="76506" y="26687"/>
                  <a:pt x="74774" y="28602"/>
                  <a:pt x="73710" y="27538"/>
                </a:cubicBezTo>
                <a:cubicBezTo>
                  <a:pt x="72646" y="26475"/>
                  <a:pt x="72099" y="24651"/>
                  <a:pt x="72099" y="24651"/>
                </a:cubicBezTo>
                <a:cubicBezTo>
                  <a:pt x="72099" y="24651"/>
                  <a:pt x="72099" y="22706"/>
                  <a:pt x="71704" y="21733"/>
                </a:cubicBezTo>
                <a:cubicBezTo>
                  <a:pt x="71278" y="20730"/>
                  <a:pt x="70093" y="21003"/>
                  <a:pt x="70093" y="21003"/>
                </a:cubicBezTo>
                <a:cubicBezTo>
                  <a:pt x="70093" y="21003"/>
                  <a:pt x="70002" y="18906"/>
                  <a:pt x="68725" y="17417"/>
                </a:cubicBezTo>
                <a:cubicBezTo>
                  <a:pt x="67509" y="15958"/>
                  <a:pt x="68056" y="15259"/>
                  <a:pt x="67661" y="14438"/>
                </a:cubicBezTo>
                <a:cubicBezTo>
                  <a:pt x="67296" y="13556"/>
                  <a:pt x="66263" y="12949"/>
                  <a:pt x="66081" y="13435"/>
                </a:cubicBezTo>
                <a:cubicBezTo>
                  <a:pt x="65898" y="13921"/>
                  <a:pt x="65837" y="16262"/>
                  <a:pt x="64713" y="17417"/>
                </a:cubicBezTo>
                <a:cubicBezTo>
                  <a:pt x="63619" y="18602"/>
                  <a:pt x="62555" y="16505"/>
                  <a:pt x="61643" y="18025"/>
                </a:cubicBezTo>
                <a:cubicBezTo>
                  <a:pt x="60731" y="19544"/>
                  <a:pt x="59910" y="20608"/>
                  <a:pt x="59910" y="20608"/>
                </a:cubicBezTo>
                <a:cubicBezTo>
                  <a:pt x="59910" y="20608"/>
                  <a:pt x="57448" y="19636"/>
                  <a:pt x="57023" y="18936"/>
                </a:cubicBezTo>
                <a:cubicBezTo>
                  <a:pt x="56628" y="18268"/>
                  <a:pt x="56658" y="17265"/>
                  <a:pt x="56111" y="16961"/>
                </a:cubicBezTo>
                <a:cubicBezTo>
                  <a:pt x="55564" y="16657"/>
                  <a:pt x="55199" y="11702"/>
                  <a:pt x="54530" y="11429"/>
                </a:cubicBezTo>
                <a:cubicBezTo>
                  <a:pt x="53831" y="11186"/>
                  <a:pt x="54530" y="12979"/>
                  <a:pt x="54135" y="13404"/>
                </a:cubicBezTo>
                <a:cubicBezTo>
                  <a:pt x="53770" y="13830"/>
                  <a:pt x="51187" y="13131"/>
                  <a:pt x="51248" y="15897"/>
                </a:cubicBezTo>
                <a:cubicBezTo>
                  <a:pt x="51339" y="18693"/>
                  <a:pt x="49545" y="14377"/>
                  <a:pt x="49545" y="14377"/>
                </a:cubicBezTo>
                <a:lnTo>
                  <a:pt x="48481" y="12097"/>
                </a:lnTo>
                <a:cubicBezTo>
                  <a:pt x="48481" y="12097"/>
                  <a:pt x="47752" y="6717"/>
                  <a:pt x="47266" y="7508"/>
                </a:cubicBezTo>
                <a:cubicBezTo>
                  <a:pt x="46779" y="8298"/>
                  <a:pt x="46597" y="11611"/>
                  <a:pt x="46597" y="11611"/>
                </a:cubicBezTo>
                <a:cubicBezTo>
                  <a:pt x="46597" y="11611"/>
                  <a:pt x="45290" y="12341"/>
                  <a:pt x="45077" y="14134"/>
                </a:cubicBezTo>
                <a:cubicBezTo>
                  <a:pt x="44834" y="15897"/>
                  <a:pt x="44652" y="17204"/>
                  <a:pt x="44469" y="17417"/>
                </a:cubicBezTo>
                <a:cubicBezTo>
                  <a:pt x="44256" y="17660"/>
                  <a:pt x="43557" y="16262"/>
                  <a:pt x="43101" y="16049"/>
                </a:cubicBezTo>
                <a:cubicBezTo>
                  <a:pt x="42676" y="15867"/>
                  <a:pt x="42524" y="8511"/>
                  <a:pt x="42190" y="8511"/>
                </a:cubicBezTo>
                <a:cubicBezTo>
                  <a:pt x="41794" y="8511"/>
                  <a:pt x="41065" y="10790"/>
                  <a:pt x="41065" y="11277"/>
                </a:cubicBezTo>
                <a:cubicBezTo>
                  <a:pt x="41065" y="11763"/>
                  <a:pt x="40883" y="14529"/>
                  <a:pt x="40092" y="14590"/>
                </a:cubicBezTo>
                <a:cubicBezTo>
                  <a:pt x="39302" y="14620"/>
                  <a:pt x="38390" y="14347"/>
                  <a:pt x="37934" y="14772"/>
                </a:cubicBezTo>
                <a:cubicBezTo>
                  <a:pt x="37478" y="15198"/>
                  <a:pt x="36414" y="10031"/>
                  <a:pt x="35594" y="11459"/>
                </a:cubicBezTo>
                <a:cubicBezTo>
                  <a:pt x="34803" y="12857"/>
                  <a:pt x="34621" y="13465"/>
                  <a:pt x="34621" y="13465"/>
                </a:cubicBezTo>
                <a:lnTo>
                  <a:pt x="33405" y="11459"/>
                </a:lnTo>
                <a:cubicBezTo>
                  <a:pt x="33405" y="11459"/>
                  <a:pt x="32615" y="3982"/>
                  <a:pt x="31733" y="4407"/>
                </a:cubicBezTo>
                <a:cubicBezTo>
                  <a:pt x="30852" y="4803"/>
                  <a:pt x="31004" y="7295"/>
                  <a:pt x="31004" y="7538"/>
                </a:cubicBezTo>
                <a:cubicBezTo>
                  <a:pt x="31004" y="7781"/>
                  <a:pt x="31430" y="8541"/>
                  <a:pt x="30518" y="9635"/>
                </a:cubicBezTo>
                <a:cubicBezTo>
                  <a:pt x="29606" y="10730"/>
                  <a:pt x="29423" y="11946"/>
                  <a:pt x="29332" y="12401"/>
                </a:cubicBezTo>
                <a:cubicBezTo>
                  <a:pt x="29271" y="12827"/>
                  <a:pt x="28663" y="13708"/>
                  <a:pt x="28663" y="13708"/>
                </a:cubicBezTo>
                <a:lnTo>
                  <a:pt x="27235" y="10547"/>
                </a:lnTo>
                <a:cubicBezTo>
                  <a:pt x="27235" y="10547"/>
                  <a:pt x="26171" y="6110"/>
                  <a:pt x="26080" y="5866"/>
                </a:cubicBezTo>
                <a:cubicBezTo>
                  <a:pt x="25958" y="5654"/>
                  <a:pt x="25077" y="5684"/>
                  <a:pt x="25350" y="7964"/>
                </a:cubicBezTo>
                <a:cubicBezTo>
                  <a:pt x="25563" y="10243"/>
                  <a:pt x="25411" y="11277"/>
                  <a:pt x="24864" y="11642"/>
                </a:cubicBezTo>
                <a:cubicBezTo>
                  <a:pt x="24287" y="12037"/>
                  <a:pt x="22341" y="9787"/>
                  <a:pt x="22341" y="9787"/>
                </a:cubicBezTo>
                <a:lnTo>
                  <a:pt x="21065" y="7477"/>
                </a:lnTo>
                <a:cubicBezTo>
                  <a:pt x="21065" y="7477"/>
                  <a:pt x="20153" y="7538"/>
                  <a:pt x="20244" y="9757"/>
                </a:cubicBezTo>
                <a:cubicBezTo>
                  <a:pt x="20365" y="11946"/>
                  <a:pt x="19940" y="13253"/>
                  <a:pt x="19849" y="13617"/>
                </a:cubicBezTo>
                <a:cubicBezTo>
                  <a:pt x="19727" y="14012"/>
                  <a:pt x="18116" y="9058"/>
                  <a:pt x="18116" y="8876"/>
                </a:cubicBezTo>
                <a:cubicBezTo>
                  <a:pt x="18116" y="8693"/>
                  <a:pt x="16596" y="6717"/>
                  <a:pt x="16444" y="6414"/>
                </a:cubicBezTo>
                <a:cubicBezTo>
                  <a:pt x="16353" y="6110"/>
                  <a:pt x="17356" y="243"/>
                  <a:pt x="16140" y="1003"/>
                </a:cubicBezTo>
                <a:cubicBezTo>
                  <a:pt x="14925" y="1733"/>
                  <a:pt x="14925" y="4195"/>
                  <a:pt x="15046" y="4772"/>
                </a:cubicBezTo>
                <a:cubicBezTo>
                  <a:pt x="15168" y="5350"/>
                  <a:pt x="15624" y="8389"/>
                  <a:pt x="14621" y="8876"/>
                </a:cubicBezTo>
                <a:cubicBezTo>
                  <a:pt x="13648" y="9362"/>
                  <a:pt x="13162" y="10395"/>
                  <a:pt x="13101" y="10882"/>
                </a:cubicBezTo>
                <a:cubicBezTo>
                  <a:pt x="13070" y="11398"/>
                  <a:pt x="11885" y="7629"/>
                  <a:pt x="11885" y="7629"/>
                </a:cubicBezTo>
                <a:cubicBezTo>
                  <a:pt x="11885" y="7629"/>
                  <a:pt x="9909" y="7629"/>
                  <a:pt x="9423" y="6748"/>
                </a:cubicBezTo>
                <a:cubicBezTo>
                  <a:pt x="8937" y="5866"/>
                  <a:pt x="8329" y="3070"/>
                  <a:pt x="8329" y="3070"/>
                </a:cubicBezTo>
                <a:cubicBezTo>
                  <a:pt x="8329" y="3070"/>
                  <a:pt x="7903" y="0"/>
                  <a:pt x="7265" y="1702"/>
                </a:cubicBezTo>
                <a:cubicBezTo>
                  <a:pt x="6627" y="3404"/>
                  <a:pt x="7326" y="4863"/>
                  <a:pt x="6839" y="5654"/>
                </a:cubicBezTo>
                <a:cubicBezTo>
                  <a:pt x="6353" y="6444"/>
                  <a:pt x="5137" y="6383"/>
                  <a:pt x="5137" y="6383"/>
                </a:cubicBezTo>
                <a:lnTo>
                  <a:pt x="3617" y="4286"/>
                </a:lnTo>
                <a:lnTo>
                  <a:pt x="0" y="608"/>
                </a:lnTo>
                <a:lnTo>
                  <a:pt x="0" y="4422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33"/>
          <p:cNvSpPr/>
          <p:nvPr/>
        </p:nvSpPr>
        <p:spPr>
          <a:xfrm>
            <a:off x="4052350" y="4042775"/>
            <a:ext cx="6419857" cy="1452950"/>
          </a:xfrm>
          <a:custGeom>
            <a:rect b="b" l="l" r="r" t="t"/>
            <a:pathLst>
              <a:path extrusionOk="0" h="58118" w="190035">
                <a:moveTo>
                  <a:pt x="190034" y="32859"/>
                </a:moveTo>
                <a:cubicBezTo>
                  <a:pt x="190034" y="32859"/>
                  <a:pt x="185171" y="29819"/>
                  <a:pt x="184715" y="28208"/>
                </a:cubicBezTo>
                <a:cubicBezTo>
                  <a:pt x="184259" y="26627"/>
                  <a:pt x="185019" y="25108"/>
                  <a:pt x="184715" y="23345"/>
                </a:cubicBezTo>
                <a:cubicBezTo>
                  <a:pt x="184411" y="21612"/>
                  <a:pt x="184563" y="19363"/>
                  <a:pt x="184563" y="19363"/>
                </a:cubicBezTo>
                <a:lnTo>
                  <a:pt x="183560" y="14408"/>
                </a:lnTo>
                <a:cubicBezTo>
                  <a:pt x="183560" y="14408"/>
                  <a:pt x="183499" y="16141"/>
                  <a:pt x="182739" y="18147"/>
                </a:cubicBezTo>
                <a:cubicBezTo>
                  <a:pt x="181980" y="20153"/>
                  <a:pt x="181128" y="22402"/>
                  <a:pt x="181524" y="23649"/>
                </a:cubicBezTo>
                <a:cubicBezTo>
                  <a:pt x="181888" y="24895"/>
                  <a:pt x="181037" y="26688"/>
                  <a:pt x="181037" y="26688"/>
                </a:cubicBezTo>
                <a:cubicBezTo>
                  <a:pt x="181037" y="26688"/>
                  <a:pt x="181432" y="30488"/>
                  <a:pt x="180581" y="29728"/>
                </a:cubicBezTo>
                <a:cubicBezTo>
                  <a:pt x="179761" y="28968"/>
                  <a:pt x="179153" y="26992"/>
                  <a:pt x="179153" y="26992"/>
                </a:cubicBezTo>
                <a:cubicBezTo>
                  <a:pt x="179153" y="26992"/>
                  <a:pt x="179821" y="29971"/>
                  <a:pt x="178575" y="29272"/>
                </a:cubicBezTo>
                <a:cubicBezTo>
                  <a:pt x="177329" y="28603"/>
                  <a:pt x="176691" y="26627"/>
                  <a:pt x="176691" y="26627"/>
                </a:cubicBezTo>
                <a:cubicBezTo>
                  <a:pt x="176691" y="26627"/>
                  <a:pt x="175627" y="28512"/>
                  <a:pt x="175171" y="28147"/>
                </a:cubicBezTo>
                <a:cubicBezTo>
                  <a:pt x="174715" y="27752"/>
                  <a:pt x="172891" y="28147"/>
                  <a:pt x="172314" y="26931"/>
                </a:cubicBezTo>
                <a:cubicBezTo>
                  <a:pt x="171736" y="25716"/>
                  <a:pt x="170794" y="22281"/>
                  <a:pt x="169639" y="21308"/>
                </a:cubicBezTo>
                <a:cubicBezTo>
                  <a:pt x="168514" y="20305"/>
                  <a:pt x="168119" y="17874"/>
                  <a:pt x="167450" y="17874"/>
                </a:cubicBezTo>
                <a:cubicBezTo>
                  <a:pt x="166782" y="17874"/>
                  <a:pt x="166599" y="22068"/>
                  <a:pt x="166113" y="22889"/>
                </a:cubicBezTo>
                <a:cubicBezTo>
                  <a:pt x="165627" y="23740"/>
                  <a:pt x="164988" y="25868"/>
                  <a:pt x="164988" y="25868"/>
                </a:cubicBezTo>
                <a:cubicBezTo>
                  <a:pt x="164988" y="25868"/>
                  <a:pt x="164228" y="23284"/>
                  <a:pt x="163772" y="21855"/>
                </a:cubicBezTo>
                <a:cubicBezTo>
                  <a:pt x="163317" y="20457"/>
                  <a:pt x="163013" y="19880"/>
                  <a:pt x="162617" y="18147"/>
                </a:cubicBezTo>
                <a:cubicBezTo>
                  <a:pt x="162253" y="16384"/>
                  <a:pt x="161554" y="15685"/>
                  <a:pt x="161554" y="15685"/>
                </a:cubicBezTo>
                <a:cubicBezTo>
                  <a:pt x="161554" y="15685"/>
                  <a:pt x="161006" y="17205"/>
                  <a:pt x="160885" y="18329"/>
                </a:cubicBezTo>
                <a:cubicBezTo>
                  <a:pt x="160763" y="19484"/>
                  <a:pt x="160885" y="22706"/>
                  <a:pt x="160885" y="22706"/>
                </a:cubicBezTo>
                <a:lnTo>
                  <a:pt x="160855" y="24804"/>
                </a:lnTo>
                <a:cubicBezTo>
                  <a:pt x="160855" y="24804"/>
                  <a:pt x="157845" y="22524"/>
                  <a:pt x="157754" y="20032"/>
                </a:cubicBezTo>
                <a:cubicBezTo>
                  <a:pt x="157693" y="17570"/>
                  <a:pt x="156630" y="17205"/>
                  <a:pt x="156630" y="17205"/>
                </a:cubicBezTo>
                <a:cubicBezTo>
                  <a:pt x="156630" y="17205"/>
                  <a:pt x="155566" y="15685"/>
                  <a:pt x="155019" y="14986"/>
                </a:cubicBezTo>
                <a:cubicBezTo>
                  <a:pt x="154502" y="14317"/>
                  <a:pt x="154715" y="8846"/>
                  <a:pt x="154198" y="8086"/>
                </a:cubicBezTo>
                <a:cubicBezTo>
                  <a:pt x="153651" y="7326"/>
                  <a:pt x="152860" y="3709"/>
                  <a:pt x="152860" y="3709"/>
                </a:cubicBezTo>
                <a:cubicBezTo>
                  <a:pt x="152860" y="3709"/>
                  <a:pt x="152101" y="7691"/>
                  <a:pt x="151918" y="9971"/>
                </a:cubicBezTo>
                <a:cubicBezTo>
                  <a:pt x="151705" y="12250"/>
                  <a:pt x="151158" y="15290"/>
                  <a:pt x="151158" y="15290"/>
                </a:cubicBezTo>
                <a:lnTo>
                  <a:pt x="149699" y="20153"/>
                </a:lnTo>
                <a:lnTo>
                  <a:pt x="148179" y="21764"/>
                </a:lnTo>
                <a:cubicBezTo>
                  <a:pt x="148179" y="21764"/>
                  <a:pt x="148119" y="20548"/>
                  <a:pt x="147359" y="17114"/>
                </a:cubicBezTo>
                <a:cubicBezTo>
                  <a:pt x="146599" y="13709"/>
                  <a:pt x="146265" y="12645"/>
                  <a:pt x="146265" y="12342"/>
                </a:cubicBezTo>
                <a:cubicBezTo>
                  <a:pt x="146265" y="12038"/>
                  <a:pt x="145413" y="4743"/>
                  <a:pt x="144745" y="3679"/>
                </a:cubicBezTo>
                <a:cubicBezTo>
                  <a:pt x="144745" y="3679"/>
                  <a:pt x="144441" y="4044"/>
                  <a:pt x="143985" y="5259"/>
                </a:cubicBezTo>
                <a:cubicBezTo>
                  <a:pt x="143499" y="6475"/>
                  <a:pt x="142739" y="8238"/>
                  <a:pt x="142739" y="8694"/>
                </a:cubicBezTo>
                <a:cubicBezTo>
                  <a:pt x="142739" y="9120"/>
                  <a:pt x="142283" y="12554"/>
                  <a:pt x="142283" y="12554"/>
                </a:cubicBezTo>
                <a:lnTo>
                  <a:pt x="141523" y="15594"/>
                </a:lnTo>
                <a:cubicBezTo>
                  <a:pt x="141523" y="15594"/>
                  <a:pt x="140398" y="13892"/>
                  <a:pt x="140216" y="12554"/>
                </a:cubicBezTo>
                <a:cubicBezTo>
                  <a:pt x="140003" y="11217"/>
                  <a:pt x="139365" y="8755"/>
                  <a:pt x="139243" y="8451"/>
                </a:cubicBezTo>
                <a:cubicBezTo>
                  <a:pt x="139152" y="8147"/>
                  <a:pt x="138483" y="1"/>
                  <a:pt x="138483" y="1"/>
                </a:cubicBezTo>
                <a:cubicBezTo>
                  <a:pt x="138483" y="1"/>
                  <a:pt x="136508" y="3375"/>
                  <a:pt x="135900" y="7174"/>
                </a:cubicBezTo>
                <a:cubicBezTo>
                  <a:pt x="135322" y="10974"/>
                  <a:pt x="135140" y="9515"/>
                  <a:pt x="134866" y="12402"/>
                </a:cubicBezTo>
                <a:cubicBezTo>
                  <a:pt x="134562" y="15290"/>
                  <a:pt x="134380" y="19332"/>
                  <a:pt x="134380" y="19332"/>
                </a:cubicBezTo>
                <a:cubicBezTo>
                  <a:pt x="134380" y="19332"/>
                  <a:pt x="132860" y="15320"/>
                  <a:pt x="132586" y="14834"/>
                </a:cubicBezTo>
                <a:cubicBezTo>
                  <a:pt x="132283" y="14348"/>
                  <a:pt x="132586" y="9819"/>
                  <a:pt x="132586" y="9819"/>
                </a:cubicBezTo>
                <a:cubicBezTo>
                  <a:pt x="132586" y="9819"/>
                  <a:pt x="132860" y="3557"/>
                  <a:pt x="132465" y="2676"/>
                </a:cubicBezTo>
                <a:cubicBezTo>
                  <a:pt x="132009" y="1855"/>
                  <a:pt x="131614" y="4195"/>
                  <a:pt x="131614" y="4195"/>
                </a:cubicBezTo>
                <a:cubicBezTo>
                  <a:pt x="131614" y="4195"/>
                  <a:pt x="131310" y="8177"/>
                  <a:pt x="129912" y="9971"/>
                </a:cubicBezTo>
                <a:cubicBezTo>
                  <a:pt x="128513" y="11764"/>
                  <a:pt x="128787" y="15351"/>
                  <a:pt x="128787" y="15351"/>
                </a:cubicBezTo>
                <a:lnTo>
                  <a:pt x="127723" y="19363"/>
                </a:lnTo>
                <a:lnTo>
                  <a:pt x="127723" y="21825"/>
                </a:lnTo>
                <a:cubicBezTo>
                  <a:pt x="127723" y="21825"/>
                  <a:pt x="127146" y="17630"/>
                  <a:pt x="126386" y="15928"/>
                </a:cubicBezTo>
                <a:cubicBezTo>
                  <a:pt x="125626" y="14226"/>
                  <a:pt x="125626" y="9940"/>
                  <a:pt x="125626" y="9940"/>
                </a:cubicBezTo>
                <a:cubicBezTo>
                  <a:pt x="125626" y="9940"/>
                  <a:pt x="124775" y="10883"/>
                  <a:pt x="124562" y="12585"/>
                </a:cubicBezTo>
                <a:cubicBezTo>
                  <a:pt x="124319" y="14287"/>
                  <a:pt x="124562" y="17144"/>
                  <a:pt x="124562" y="17144"/>
                </a:cubicBezTo>
                <a:cubicBezTo>
                  <a:pt x="124562" y="17144"/>
                  <a:pt x="123042" y="19363"/>
                  <a:pt x="123042" y="20123"/>
                </a:cubicBezTo>
                <a:cubicBezTo>
                  <a:pt x="123042" y="20123"/>
                  <a:pt x="122738" y="16688"/>
                  <a:pt x="122282" y="16354"/>
                </a:cubicBezTo>
                <a:cubicBezTo>
                  <a:pt x="121826" y="16019"/>
                  <a:pt x="121887" y="17722"/>
                  <a:pt x="121431" y="17722"/>
                </a:cubicBezTo>
                <a:cubicBezTo>
                  <a:pt x="120975" y="17722"/>
                  <a:pt x="119152" y="12220"/>
                  <a:pt x="119152" y="12220"/>
                </a:cubicBezTo>
                <a:lnTo>
                  <a:pt x="118696" y="10305"/>
                </a:lnTo>
                <a:cubicBezTo>
                  <a:pt x="118696" y="10305"/>
                  <a:pt x="118908" y="10518"/>
                  <a:pt x="118696" y="13041"/>
                </a:cubicBezTo>
                <a:cubicBezTo>
                  <a:pt x="118513" y="15594"/>
                  <a:pt x="118696" y="17904"/>
                  <a:pt x="118696" y="17904"/>
                </a:cubicBezTo>
                <a:lnTo>
                  <a:pt x="117176" y="16840"/>
                </a:lnTo>
                <a:cubicBezTo>
                  <a:pt x="117176" y="16840"/>
                  <a:pt x="116872" y="12737"/>
                  <a:pt x="116416" y="12493"/>
                </a:cubicBezTo>
                <a:cubicBezTo>
                  <a:pt x="115960" y="12220"/>
                  <a:pt x="115960" y="15077"/>
                  <a:pt x="115747" y="15533"/>
                </a:cubicBezTo>
                <a:cubicBezTo>
                  <a:pt x="115504" y="15959"/>
                  <a:pt x="114410" y="16354"/>
                  <a:pt x="114288" y="19515"/>
                </a:cubicBezTo>
                <a:cubicBezTo>
                  <a:pt x="114197" y="22676"/>
                  <a:pt x="113620" y="24074"/>
                  <a:pt x="113620" y="24074"/>
                </a:cubicBezTo>
                <a:cubicBezTo>
                  <a:pt x="113620" y="24074"/>
                  <a:pt x="111917" y="22554"/>
                  <a:pt x="111644" y="25016"/>
                </a:cubicBezTo>
                <a:cubicBezTo>
                  <a:pt x="111370" y="27479"/>
                  <a:pt x="108969" y="26354"/>
                  <a:pt x="108969" y="26354"/>
                </a:cubicBezTo>
                <a:cubicBezTo>
                  <a:pt x="108969" y="26354"/>
                  <a:pt x="107905" y="28694"/>
                  <a:pt x="107084" y="27782"/>
                </a:cubicBezTo>
                <a:cubicBezTo>
                  <a:pt x="106233" y="26871"/>
                  <a:pt x="104227" y="30001"/>
                  <a:pt x="103589" y="28846"/>
                </a:cubicBezTo>
                <a:cubicBezTo>
                  <a:pt x="102951" y="27722"/>
                  <a:pt x="103771" y="26779"/>
                  <a:pt x="103589" y="25260"/>
                </a:cubicBezTo>
                <a:cubicBezTo>
                  <a:pt x="103407" y="23740"/>
                  <a:pt x="103011" y="22889"/>
                  <a:pt x="102829" y="21825"/>
                </a:cubicBezTo>
                <a:cubicBezTo>
                  <a:pt x="102647" y="20761"/>
                  <a:pt x="102829" y="17083"/>
                  <a:pt x="102829" y="17083"/>
                </a:cubicBezTo>
                <a:cubicBezTo>
                  <a:pt x="102829" y="17083"/>
                  <a:pt x="101492" y="16384"/>
                  <a:pt x="101492" y="18603"/>
                </a:cubicBezTo>
                <a:cubicBezTo>
                  <a:pt x="101492" y="20791"/>
                  <a:pt x="101583" y="22311"/>
                  <a:pt x="100732" y="23983"/>
                </a:cubicBezTo>
                <a:cubicBezTo>
                  <a:pt x="99911" y="25655"/>
                  <a:pt x="99303" y="26840"/>
                  <a:pt x="99303" y="26840"/>
                </a:cubicBezTo>
                <a:cubicBezTo>
                  <a:pt x="99303" y="26840"/>
                  <a:pt x="99212" y="25260"/>
                  <a:pt x="99303" y="23436"/>
                </a:cubicBezTo>
                <a:cubicBezTo>
                  <a:pt x="99364" y="21612"/>
                  <a:pt x="99790" y="19545"/>
                  <a:pt x="99242" y="19545"/>
                </a:cubicBezTo>
                <a:cubicBezTo>
                  <a:pt x="98726" y="19545"/>
                  <a:pt x="98726" y="19940"/>
                  <a:pt x="98452" y="21764"/>
                </a:cubicBezTo>
                <a:cubicBezTo>
                  <a:pt x="98179" y="23588"/>
                  <a:pt x="97024" y="27144"/>
                  <a:pt x="97024" y="27144"/>
                </a:cubicBezTo>
                <a:cubicBezTo>
                  <a:pt x="97024" y="27144"/>
                  <a:pt x="96628" y="25320"/>
                  <a:pt x="96446" y="23740"/>
                </a:cubicBezTo>
                <a:cubicBezTo>
                  <a:pt x="96264" y="22129"/>
                  <a:pt x="96446" y="21156"/>
                  <a:pt x="96446" y="21156"/>
                </a:cubicBezTo>
                <a:cubicBezTo>
                  <a:pt x="96446" y="21156"/>
                  <a:pt x="94987" y="21217"/>
                  <a:pt x="94987" y="22372"/>
                </a:cubicBezTo>
                <a:cubicBezTo>
                  <a:pt x="94987" y="23497"/>
                  <a:pt x="94166" y="26597"/>
                  <a:pt x="94166" y="26597"/>
                </a:cubicBezTo>
                <a:lnTo>
                  <a:pt x="93589" y="28694"/>
                </a:lnTo>
                <a:cubicBezTo>
                  <a:pt x="93589" y="28694"/>
                  <a:pt x="92464" y="26597"/>
                  <a:pt x="92768" y="25199"/>
                </a:cubicBezTo>
                <a:cubicBezTo>
                  <a:pt x="93072" y="23801"/>
                  <a:pt x="92707" y="19819"/>
                  <a:pt x="92707" y="19819"/>
                </a:cubicBezTo>
                <a:cubicBezTo>
                  <a:pt x="92707" y="19819"/>
                  <a:pt x="91552" y="20579"/>
                  <a:pt x="91552" y="22098"/>
                </a:cubicBezTo>
                <a:cubicBezTo>
                  <a:pt x="91552" y="23618"/>
                  <a:pt x="91856" y="25320"/>
                  <a:pt x="91552" y="25898"/>
                </a:cubicBezTo>
                <a:cubicBezTo>
                  <a:pt x="91248" y="26475"/>
                  <a:pt x="90397" y="27327"/>
                  <a:pt x="90397" y="27874"/>
                </a:cubicBezTo>
                <a:lnTo>
                  <a:pt x="90397" y="29971"/>
                </a:lnTo>
                <a:cubicBezTo>
                  <a:pt x="90397" y="29971"/>
                  <a:pt x="87449" y="31400"/>
                  <a:pt x="87449" y="31673"/>
                </a:cubicBezTo>
                <a:cubicBezTo>
                  <a:pt x="87449" y="31916"/>
                  <a:pt x="86750" y="33497"/>
                  <a:pt x="86750" y="33497"/>
                </a:cubicBezTo>
                <a:cubicBezTo>
                  <a:pt x="86750" y="33497"/>
                  <a:pt x="84166" y="33193"/>
                  <a:pt x="83710" y="32159"/>
                </a:cubicBezTo>
                <a:cubicBezTo>
                  <a:pt x="83254" y="31126"/>
                  <a:pt x="81886" y="27691"/>
                  <a:pt x="81886" y="27691"/>
                </a:cubicBezTo>
                <a:cubicBezTo>
                  <a:pt x="81886" y="27691"/>
                  <a:pt x="81826" y="28755"/>
                  <a:pt x="81431" y="29758"/>
                </a:cubicBezTo>
                <a:cubicBezTo>
                  <a:pt x="81066" y="30792"/>
                  <a:pt x="81248" y="31855"/>
                  <a:pt x="80762" y="33497"/>
                </a:cubicBezTo>
                <a:cubicBezTo>
                  <a:pt x="80245" y="35138"/>
                  <a:pt x="80002" y="35381"/>
                  <a:pt x="79607" y="34925"/>
                </a:cubicBezTo>
                <a:cubicBezTo>
                  <a:pt x="79242" y="34469"/>
                  <a:pt x="78087" y="33345"/>
                  <a:pt x="78482" y="31703"/>
                </a:cubicBezTo>
                <a:cubicBezTo>
                  <a:pt x="78847" y="30062"/>
                  <a:pt x="78391" y="31035"/>
                  <a:pt x="78026" y="28360"/>
                </a:cubicBezTo>
                <a:cubicBezTo>
                  <a:pt x="77631" y="25716"/>
                  <a:pt x="77479" y="24044"/>
                  <a:pt x="77479" y="24044"/>
                </a:cubicBezTo>
                <a:cubicBezTo>
                  <a:pt x="77479" y="24044"/>
                  <a:pt x="76263" y="25472"/>
                  <a:pt x="75899" y="27843"/>
                </a:cubicBezTo>
                <a:cubicBezTo>
                  <a:pt x="75503" y="30184"/>
                  <a:pt x="76719" y="30883"/>
                  <a:pt x="75899" y="32311"/>
                </a:cubicBezTo>
                <a:cubicBezTo>
                  <a:pt x="75047" y="33770"/>
                  <a:pt x="74288" y="34439"/>
                  <a:pt x="74288" y="35290"/>
                </a:cubicBezTo>
                <a:cubicBezTo>
                  <a:pt x="74288" y="36111"/>
                  <a:pt x="73923" y="37175"/>
                  <a:pt x="73710" y="36688"/>
                </a:cubicBezTo>
                <a:cubicBezTo>
                  <a:pt x="73528" y="36202"/>
                  <a:pt x="73345" y="33710"/>
                  <a:pt x="72494" y="32889"/>
                </a:cubicBezTo>
                <a:cubicBezTo>
                  <a:pt x="71674" y="32038"/>
                  <a:pt x="72129" y="34591"/>
                  <a:pt x="71825" y="34865"/>
                </a:cubicBezTo>
                <a:cubicBezTo>
                  <a:pt x="71522" y="35138"/>
                  <a:pt x="70306" y="36293"/>
                  <a:pt x="70306" y="36293"/>
                </a:cubicBezTo>
                <a:cubicBezTo>
                  <a:pt x="70306" y="36293"/>
                  <a:pt x="70670" y="34469"/>
                  <a:pt x="70306" y="33254"/>
                </a:cubicBezTo>
                <a:cubicBezTo>
                  <a:pt x="69911" y="32038"/>
                  <a:pt x="70366" y="29454"/>
                  <a:pt x="70306" y="28998"/>
                </a:cubicBezTo>
                <a:cubicBezTo>
                  <a:pt x="70215" y="28542"/>
                  <a:pt x="69394" y="26810"/>
                  <a:pt x="69394" y="26810"/>
                </a:cubicBezTo>
                <a:cubicBezTo>
                  <a:pt x="69394" y="26810"/>
                  <a:pt x="68360" y="28998"/>
                  <a:pt x="68056" y="30032"/>
                </a:cubicBezTo>
                <a:cubicBezTo>
                  <a:pt x="67752" y="31065"/>
                  <a:pt x="66689" y="30032"/>
                  <a:pt x="66719" y="31855"/>
                </a:cubicBezTo>
                <a:cubicBezTo>
                  <a:pt x="66780" y="33679"/>
                  <a:pt x="66202" y="36415"/>
                  <a:pt x="65807" y="36354"/>
                </a:cubicBezTo>
                <a:cubicBezTo>
                  <a:pt x="65442" y="36263"/>
                  <a:pt x="65017" y="34074"/>
                  <a:pt x="65047" y="33618"/>
                </a:cubicBezTo>
                <a:cubicBezTo>
                  <a:pt x="65047" y="33162"/>
                  <a:pt x="65716" y="32555"/>
                  <a:pt x="65047" y="30366"/>
                </a:cubicBezTo>
                <a:cubicBezTo>
                  <a:pt x="64409" y="28178"/>
                  <a:pt x="63619" y="26871"/>
                  <a:pt x="63619" y="26506"/>
                </a:cubicBezTo>
                <a:lnTo>
                  <a:pt x="63619" y="27934"/>
                </a:lnTo>
                <a:cubicBezTo>
                  <a:pt x="63619" y="28238"/>
                  <a:pt x="63436" y="31734"/>
                  <a:pt x="63315" y="32038"/>
                </a:cubicBezTo>
                <a:cubicBezTo>
                  <a:pt x="63193" y="32342"/>
                  <a:pt x="62889" y="32251"/>
                  <a:pt x="62403" y="35381"/>
                </a:cubicBezTo>
                <a:cubicBezTo>
                  <a:pt x="61916" y="38542"/>
                  <a:pt x="61248" y="38725"/>
                  <a:pt x="61065" y="38725"/>
                </a:cubicBezTo>
                <a:cubicBezTo>
                  <a:pt x="60883" y="38725"/>
                  <a:pt x="60609" y="33618"/>
                  <a:pt x="60609" y="33618"/>
                </a:cubicBezTo>
                <a:lnTo>
                  <a:pt x="59485" y="31035"/>
                </a:lnTo>
                <a:cubicBezTo>
                  <a:pt x="59485" y="31035"/>
                  <a:pt x="58877" y="36141"/>
                  <a:pt x="57874" y="36141"/>
                </a:cubicBezTo>
                <a:cubicBezTo>
                  <a:pt x="56901" y="36141"/>
                  <a:pt x="55746" y="34166"/>
                  <a:pt x="55716" y="33801"/>
                </a:cubicBezTo>
                <a:cubicBezTo>
                  <a:pt x="55685" y="33406"/>
                  <a:pt x="53406" y="31065"/>
                  <a:pt x="53193" y="29241"/>
                </a:cubicBezTo>
                <a:cubicBezTo>
                  <a:pt x="53011" y="27418"/>
                  <a:pt x="52737" y="26567"/>
                  <a:pt x="52737" y="26567"/>
                </a:cubicBezTo>
                <a:cubicBezTo>
                  <a:pt x="52737" y="26567"/>
                  <a:pt x="50883" y="29819"/>
                  <a:pt x="51035" y="31703"/>
                </a:cubicBezTo>
                <a:cubicBezTo>
                  <a:pt x="51187" y="33618"/>
                  <a:pt x="50245" y="36962"/>
                  <a:pt x="50245" y="36962"/>
                </a:cubicBezTo>
                <a:cubicBezTo>
                  <a:pt x="50245" y="36962"/>
                  <a:pt x="47874" y="35138"/>
                  <a:pt x="47114" y="32585"/>
                </a:cubicBezTo>
                <a:cubicBezTo>
                  <a:pt x="46354" y="30001"/>
                  <a:pt x="45138" y="26810"/>
                  <a:pt x="45138" y="26810"/>
                </a:cubicBezTo>
                <a:cubicBezTo>
                  <a:pt x="45138" y="26810"/>
                  <a:pt x="43314" y="32433"/>
                  <a:pt x="43831" y="33345"/>
                </a:cubicBezTo>
                <a:cubicBezTo>
                  <a:pt x="44317" y="34287"/>
                  <a:pt x="40700" y="35989"/>
                  <a:pt x="41095" y="37144"/>
                </a:cubicBezTo>
                <a:cubicBezTo>
                  <a:pt x="41460" y="38269"/>
                  <a:pt x="37813" y="38786"/>
                  <a:pt x="37813" y="38786"/>
                </a:cubicBezTo>
                <a:lnTo>
                  <a:pt x="35776" y="36293"/>
                </a:lnTo>
                <a:lnTo>
                  <a:pt x="34165" y="31734"/>
                </a:lnTo>
                <a:cubicBezTo>
                  <a:pt x="34165" y="31734"/>
                  <a:pt x="32889" y="35746"/>
                  <a:pt x="32341" y="36992"/>
                </a:cubicBezTo>
                <a:cubicBezTo>
                  <a:pt x="31825" y="38239"/>
                  <a:pt x="30670" y="40488"/>
                  <a:pt x="30670" y="40488"/>
                </a:cubicBezTo>
                <a:lnTo>
                  <a:pt x="27964" y="36688"/>
                </a:lnTo>
                <a:lnTo>
                  <a:pt x="26354" y="33558"/>
                </a:lnTo>
                <a:cubicBezTo>
                  <a:pt x="26354" y="33558"/>
                  <a:pt x="25138" y="37448"/>
                  <a:pt x="25320" y="38330"/>
                </a:cubicBezTo>
                <a:cubicBezTo>
                  <a:pt x="25502" y="39150"/>
                  <a:pt x="24378" y="40093"/>
                  <a:pt x="24378" y="40397"/>
                </a:cubicBezTo>
                <a:cubicBezTo>
                  <a:pt x="24378" y="40701"/>
                  <a:pt x="23040" y="40001"/>
                  <a:pt x="23040" y="40001"/>
                </a:cubicBezTo>
                <a:lnTo>
                  <a:pt x="23040" y="36141"/>
                </a:lnTo>
                <a:lnTo>
                  <a:pt x="21825" y="32646"/>
                </a:lnTo>
                <a:cubicBezTo>
                  <a:pt x="21825" y="32646"/>
                  <a:pt x="20943" y="35898"/>
                  <a:pt x="21095" y="36141"/>
                </a:cubicBezTo>
                <a:cubicBezTo>
                  <a:pt x="21247" y="36445"/>
                  <a:pt x="20578" y="38816"/>
                  <a:pt x="20578" y="38816"/>
                </a:cubicBezTo>
                <a:lnTo>
                  <a:pt x="17995" y="40001"/>
                </a:lnTo>
                <a:lnTo>
                  <a:pt x="16201" y="42342"/>
                </a:lnTo>
                <a:cubicBezTo>
                  <a:pt x="16201" y="42342"/>
                  <a:pt x="15897" y="40153"/>
                  <a:pt x="15502" y="38360"/>
                </a:cubicBezTo>
                <a:cubicBezTo>
                  <a:pt x="15137" y="36567"/>
                  <a:pt x="15502" y="34378"/>
                  <a:pt x="15502" y="34378"/>
                </a:cubicBezTo>
                <a:cubicBezTo>
                  <a:pt x="15502" y="34378"/>
                  <a:pt x="13800" y="36111"/>
                  <a:pt x="14286" y="39454"/>
                </a:cubicBezTo>
                <a:cubicBezTo>
                  <a:pt x="14803" y="42798"/>
                  <a:pt x="14499" y="44561"/>
                  <a:pt x="13830" y="45321"/>
                </a:cubicBezTo>
                <a:cubicBezTo>
                  <a:pt x="13162" y="46020"/>
                  <a:pt x="12007" y="45017"/>
                  <a:pt x="11642" y="47296"/>
                </a:cubicBezTo>
                <a:cubicBezTo>
                  <a:pt x="11247" y="49576"/>
                  <a:pt x="9423" y="51005"/>
                  <a:pt x="9058" y="51278"/>
                </a:cubicBezTo>
                <a:cubicBezTo>
                  <a:pt x="8663" y="51552"/>
                  <a:pt x="4195" y="54014"/>
                  <a:pt x="4195" y="54318"/>
                </a:cubicBezTo>
                <a:cubicBezTo>
                  <a:pt x="4195" y="54622"/>
                  <a:pt x="0" y="58117"/>
                  <a:pt x="0" y="58117"/>
                </a:cubicBezTo>
                <a:lnTo>
                  <a:pt x="188971" y="5811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33"/>
          <p:cNvSpPr/>
          <p:nvPr/>
        </p:nvSpPr>
        <p:spPr>
          <a:xfrm>
            <a:off x="-348802" y="2084026"/>
            <a:ext cx="1252230" cy="3161247"/>
          </a:xfrm>
          <a:custGeom>
            <a:rect b="b" l="l" r="r" t="t"/>
            <a:pathLst>
              <a:path extrusionOk="0" h="19479" w="7716">
                <a:moveTo>
                  <a:pt x="357" y="15442"/>
                </a:moveTo>
                <a:cubicBezTo>
                  <a:pt x="619" y="15621"/>
                  <a:pt x="1119" y="16026"/>
                  <a:pt x="1417" y="16026"/>
                </a:cubicBezTo>
                <a:cubicBezTo>
                  <a:pt x="1179" y="16026"/>
                  <a:pt x="810" y="15990"/>
                  <a:pt x="536" y="16133"/>
                </a:cubicBezTo>
                <a:cubicBezTo>
                  <a:pt x="941" y="16181"/>
                  <a:pt x="1215" y="16514"/>
                  <a:pt x="1524" y="16752"/>
                </a:cubicBezTo>
                <a:cubicBezTo>
                  <a:pt x="1250" y="16633"/>
                  <a:pt x="941" y="16836"/>
                  <a:pt x="679" y="16597"/>
                </a:cubicBezTo>
                <a:cubicBezTo>
                  <a:pt x="738" y="16669"/>
                  <a:pt x="774" y="16776"/>
                  <a:pt x="857" y="16847"/>
                </a:cubicBezTo>
                <a:cubicBezTo>
                  <a:pt x="1072" y="17086"/>
                  <a:pt x="1393" y="17157"/>
                  <a:pt x="1655" y="17288"/>
                </a:cubicBezTo>
                <a:cubicBezTo>
                  <a:pt x="1476" y="17383"/>
                  <a:pt x="1191" y="17336"/>
                  <a:pt x="988" y="17383"/>
                </a:cubicBezTo>
                <a:cubicBezTo>
                  <a:pt x="1548" y="17502"/>
                  <a:pt x="2024" y="17824"/>
                  <a:pt x="2596" y="17931"/>
                </a:cubicBezTo>
                <a:cubicBezTo>
                  <a:pt x="2774" y="17967"/>
                  <a:pt x="2965" y="17990"/>
                  <a:pt x="3155" y="18038"/>
                </a:cubicBezTo>
                <a:lnTo>
                  <a:pt x="3155" y="19479"/>
                </a:lnTo>
                <a:lnTo>
                  <a:pt x="3810" y="19479"/>
                </a:lnTo>
                <a:lnTo>
                  <a:pt x="3810" y="18121"/>
                </a:lnTo>
                <a:cubicBezTo>
                  <a:pt x="4191" y="18145"/>
                  <a:pt x="4560" y="18062"/>
                  <a:pt x="4929" y="18169"/>
                </a:cubicBezTo>
                <a:cubicBezTo>
                  <a:pt x="5179" y="18240"/>
                  <a:pt x="5394" y="18348"/>
                  <a:pt x="5656" y="18336"/>
                </a:cubicBezTo>
                <a:cubicBezTo>
                  <a:pt x="5894" y="18324"/>
                  <a:pt x="6144" y="18240"/>
                  <a:pt x="6394" y="18240"/>
                </a:cubicBezTo>
                <a:cubicBezTo>
                  <a:pt x="6144" y="18157"/>
                  <a:pt x="5906" y="18098"/>
                  <a:pt x="5679" y="18026"/>
                </a:cubicBezTo>
                <a:cubicBezTo>
                  <a:pt x="6394" y="18038"/>
                  <a:pt x="7311" y="17871"/>
                  <a:pt x="7715" y="17050"/>
                </a:cubicBezTo>
                <a:cubicBezTo>
                  <a:pt x="7441" y="17169"/>
                  <a:pt x="7203" y="17228"/>
                  <a:pt x="6941" y="17050"/>
                </a:cubicBezTo>
                <a:cubicBezTo>
                  <a:pt x="7025" y="16978"/>
                  <a:pt x="7144" y="16907"/>
                  <a:pt x="7287" y="16847"/>
                </a:cubicBezTo>
                <a:cubicBezTo>
                  <a:pt x="7037" y="16847"/>
                  <a:pt x="6799" y="16752"/>
                  <a:pt x="6596" y="16609"/>
                </a:cubicBezTo>
                <a:cubicBezTo>
                  <a:pt x="6799" y="16478"/>
                  <a:pt x="7013" y="16324"/>
                  <a:pt x="7191" y="16133"/>
                </a:cubicBezTo>
                <a:cubicBezTo>
                  <a:pt x="7263" y="16062"/>
                  <a:pt x="7311" y="15966"/>
                  <a:pt x="7382" y="15895"/>
                </a:cubicBezTo>
                <a:cubicBezTo>
                  <a:pt x="7156" y="16002"/>
                  <a:pt x="6727" y="16002"/>
                  <a:pt x="6537" y="16014"/>
                </a:cubicBezTo>
                <a:cubicBezTo>
                  <a:pt x="6596" y="15919"/>
                  <a:pt x="6668" y="15847"/>
                  <a:pt x="6763" y="15823"/>
                </a:cubicBezTo>
                <a:cubicBezTo>
                  <a:pt x="6525" y="15823"/>
                  <a:pt x="6287" y="15835"/>
                  <a:pt x="6048" y="15895"/>
                </a:cubicBezTo>
                <a:cubicBezTo>
                  <a:pt x="6179" y="15776"/>
                  <a:pt x="6358" y="15609"/>
                  <a:pt x="6501" y="15585"/>
                </a:cubicBezTo>
                <a:cubicBezTo>
                  <a:pt x="6263" y="15657"/>
                  <a:pt x="5608" y="15716"/>
                  <a:pt x="5417" y="15478"/>
                </a:cubicBezTo>
                <a:cubicBezTo>
                  <a:pt x="5846" y="15300"/>
                  <a:pt x="6287" y="15371"/>
                  <a:pt x="6691" y="15050"/>
                </a:cubicBezTo>
                <a:cubicBezTo>
                  <a:pt x="6953" y="14823"/>
                  <a:pt x="7084" y="14419"/>
                  <a:pt x="7370" y="14216"/>
                </a:cubicBezTo>
                <a:cubicBezTo>
                  <a:pt x="7203" y="14371"/>
                  <a:pt x="6953" y="14288"/>
                  <a:pt x="6739" y="14276"/>
                </a:cubicBezTo>
                <a:cubicBezTo>
                  <a:pt x="6799" y="14240"/>
                  <a:pt x="6846" y="14180"/>
                  <a:pt x="6894" y="14133"/>
                </a:cubicBezTo>
                <a:cubicBezTo>
                  <a:pt x="6763" y="14109"/>
                  <a:pt x="6596" y="14157"/>
                  <a:pt x="6441" y="14157"/>
                </a:cubicBezTo>
                <a:cubicBezTo>
                  <a:pt x="6656" y="14061"/>
                  <a:pt x="6846" y="13930"/>
                  <a:pt x="7037" y="13823"/>
                </a:cubicBezTo>
                <a:cubicBezTo>
                  <a:pt x="6632" y="13823"/>
                  <a:pt x="6298" y="13871"/>
                  <a:pt x="5906" y="13621"/>
                </a:cubicBezTo>
                <a:cubicBezTo>
                  <a:pt x="6048" y="13537"/>
                  <a:pt x="6263" y="13442"/>
                  <a:pt x="6346" y="13323"/>
                </a:cubicBezTo>
                <a:cubicBezTo>
                  <a:pt x="6191" y="13287"/>
                  <a:pt x="6025" y="13276"/>
                  <a:pt x="5894" y="13216"/>
                </a:cubicBezTo>
                <a:cubicBezTo>
                  <a:pt x="6144" y="12823"/>
                  <a:pt x="6477" y="12561"/>
                  <a:pt x="6679" y="12097"/>
                </a:cubicBezTo>
                <a:cubicBezTo>
                  <a:pt x="6310" y="12299"/>
                  <a:pt x="5096" y="12978"/>
                  <a:pt x="4834" y="12287"/>
                </a:cubicBezTo>
                <a:cubicBezTo>
                  <a:pt x="5239" y="12180"/>
                  <a:pt x="5596" y="12037"/>
                  <a:pt x="5989" y="11918"/>
                </a:cubicBezTo>
                <a:cubicBezTo>
                  <a:pt x="5846" y="11871"/>
                  <a:pt x="5691" y="11906"/>
                  <a:pt x="5536" y="11859"/>
                </a:cubicBezTo>
                <a:cubicBezTo>
                  <a:pt x="5727" y="11763"/>
                  <a:pt x="5941" y="11740"/>
                  <a:pt x="6132" y="11668"/>
                </a:cubicBezTo>
                <a:cubicBezTo>
                  <a:pt x="6048" y="11644"/>
                  <a:pt x="6001" y="11597"/>
                  <a:pt x="5906" y="11561"/>
                </a:cubicBezTo>
                <a:cubicBezTo>
                  <a:pt x="6048" y="11371"/>
                  <a:pt x="6537" y="11132"/>
                  <a:pt x="6739" y="11001"/>
                </a:cubicBezTo>
                <a:cubicBezTo>
                  <a:pt x="6525" y="11073"/>
                  <a:pt x="6191" y="11073"/>
                  <a:pt x="5965" y="10978"/>
                </a:cubicBezTo>
                <a:cubicBezTo>
                  <a:pt x="6108" y="10859"/>
                  <a:pt x="6251" y="10728"/>
                  <a:pt x="6382" y="10609"/>
                </a:cubicBezTo>
                <a:cubicBezTo>
                  <a:pt x="6025" y="10561"/>
                  <a:pt x="5656" y="10680"/>
                  <a:pt x="5298" y="10668"/>
                </a:cubicBezTo>
                <a:cubicBezTo>
                  <a:pt x="5429" y="10597"/>
                  <a:pt x="5572" y="10478"/>
                  <a:pt x="5703" y="10418"/>
                </a:cubicBezTo>
                <a:cubicBezTo>
                  <a:pt x="5215" y="10478"/>
                  <a:pt x="4870" y="10442"/>
                  <a:pt x="4441" y="10156"/>
                </a:cubicBezTo>
                <a:cubicBezTo>
                  <a:pt x="4798" y="10180"/>
                  <a:pt x="5144" y="10132"/>
                  <a:pt x="5501" y="10097"/>
                </a:cubicBezTo>
                <a:cubicBezTo>
                  <a:pt x="5417" y="10085"/>
                  <a:pt x="5334" y="10073"/>
                  <a:pt x="5239" y="10061"/>
                </a:cubicBezTo>
                <a:cubicBezTo>
                  <a:pt x="5310" y="10025"/>
                  <a:pt x="5406" y="9978"/>
                  <a:pt x="5477" y="9966"/>
                </a:cubicBezTo>
                <a:cubicBezTo>
                  <a:pt x="5310" y="9978"/>
                  <a:pt x="5155" y="9966"/>
                  <a:pt x="4989" y="9906"/>
                </a:cubicBezTo>
                <a:cubicBezTo>
                  <a:pt x="5346" y="9847"/>
                  <a:pt x="5513" y="9775"/>
                  <a:pt x="5798" y="9525"/>
                </a:cubicBezTo>
                <a:cubicBezTo>
                  <a:pt x="5632" y="9501"/>
                  <a:pt x="5477" y="9525"/>
                  <a:pt x="5310" y="9525"/>
                </a:cubicBezTo>
                <a:cubicBezTo>
                  <a:pt x="5727" y="9537"/>
                  <a:pt x="5775" y="8811"/>
                  <a:pt x="6025" y="8549"/>
                </a:cubicBezTo>
                <a:cubicBezTo>
                  <a:pt x="5656" y="8775"/>
                  <a:pt x="5394" y="8811"/>
                  <a:pt x="4977" y="8823"/>
                </a:cubicBezTo>
                <a:cubicBezTo>
                  <a:pt x="5239" y="8727"/>
                  <a:pt x="5417" y="8525"/>
                  <a:pt x="5644" y="8334"/>
                </a:cubicBezTo>
                <a:cubicBezTo>
                  <a:pt x="5548" y="8370"/>
                  <a:pt x="5465" y="8406"/>
                  <a:pt x="5370" y="8430"/>
                </a:cubicBezTo>
                <a:cubicBezTo>
                  <a:pt x="5429" y="8334"/>
                  <a:pt x="5513" y="8239"/>
                  <a:pt x="5584" y="8156"/>
                </a:cubicBezTo>
                <a:cubicBezTo>
                  <a:pt x="5394" y="8180"/>
                  <a:pt x="5155" y="8215"/>
                  <a:pt x="4953" y="8215"/>
                </a:cubicBezTo>
                <a:cubicBezTo>
                  <a:pt x="5298" y="7953"/>
                  <a:pt x="5489" y="7525"/>
                  <a:pt x="5727" y="7156"/>
                </a:cubicBezTo>
                <a:cubicBezTo>
                  <a:pt x="5358" y="7382"/>
                  <a:pt x="5060" y="7703"/>
                  <a:pt x="4620" y="7537"/>
                </a:cubicBezTo>
                <a:cubicBezTo>
                  <a:pt x="4739" y="7501"/>
                  <a:pt x="4858" y="7441"/>
                  <a:pt x="4977" y="7406"/>
                </a:cubicBezTo>
                <a:cubicBezTo>
                  <a:pt x="4929" y="7394"/>
                  <a:pt x="4870" y="7346"/>
                  <a:pt x="4798" y="7346"/>
                </a:cubicBezTo>
                <a:cubicBezTo>
                  <a:pt x="4941" y="7287"/>
                  <a:pt x="5108" y="7156"/>
                  <a:pt x="5251" y="7072"/>
                </a:cubicBezTo>
                <a:cubicBezTo>
                  <a:pt x="5096" y="7072"/>
                  <a:pt x="4929" y="7037"/>
                  <a:pt x="4763" y="7037"/>
                </a:cubicBezTo>
                <a:cubicBezTo>
                  <a:pt x="5191" y="6882"/>
                  <a:pt x="5370" y="6489"/>
                  <a:pt x="5536" y="6037"/>
                </a:cubicBezTo>
                <a:cubicBezTo>
                  <a:pt x="5358" y="6168"/>
                  <a:pt x="5203" y="6322"/>
                  <a:pt x="4977" y="6287"/>
                </a:cubicBezTo>
                <a:cubicBezTo>
                  <a:pt x="5060" y="6203"/>
                  <a:pt x="5155" y="6096"/>
                  <a:pt x="5155" y="5977"/>
                </a:cubicBezTo>
                <a:cubicBezTo>
                  <a:pt x="5025" y="6072"/>
                  <a:pt x="4846" y="6156"/>
                  <a:pt x="4691" y="6072"/>
                </a:cubicBezTo>
                <a:cubicBezTo>
                  <a:pt x="4751" y="6025"/>
                  <a:pt x="4798" y="5953"/>
                  <a:pt x="4870" y="5917"/>
                </a:cubicBezTo>
                <a:cubicBezTo>
                  <a:pt x="4644" y="5906"/>
                  <a:pt x="4453" y="5906"/>
                  <a:pt x="4227" y="5810"/>
                </a:cubicBezTo>
                <a:cubicBezTo>
                  <a:pt x="4739" y="5906"/>
                  <a:pt x="4882" y="5358"/>
                  <a:pt x="5084" y="4941"/>
                </a:cubicBezTo>
                <a:cubicBezTo>
                  <a:pt x="4870" y="5001"/>
                  <a:pt x="4644" y="5013"/>
                  <a:pt x="4429" y="5013"/>
                </a:cubicBezTo>
                <a:cubicBezTo>
                  <a:pt x="4560" y="4965"/>
                  <a:pt x="4691" y="4882"/>
                  <a:pt x="4786" y="4763"/>
                </a:cubicBezTo>
                <a:cubicBezTo>
                  <a:pt x="4584" y="4822"/>
                  <a:pt x="4370" y="4786"/>
                  <a:pt x="4215" y="4620"/>
                </a:cubicBezTo>
                <a:cubicBezTo>
                  <a:pt x="4405" y="4477"/>
                  <a:pt x="4667" y="4370"/>
                  <a:pt x="4822" y="4179"/>
                </a:cubicBezTo>
                <a:cubicBezTo>
                  <a:pt x="4667" y="4298"/>
                  <a:pt x="4453" y="4179"/>
                  <a:pt x="4274" y="4132"/>
                </a:cubicBezTo>
                <a:cubicBezTo>
                  <a:pt x="4393" y="4060"/>
                  <a:pt x="4524" y="3953"/>
                  <a:pt x="4572" y="3822"/>
                </a:cubicBezTo>
                <a:cubicBezTo>
                  <a:pt x="4465" y="3882"/>
                  <a:pt x="4334" y="3893"/>
                  <a:pt x="4227" y="3870"/>
                </a:cubicBezTo>
                <a:cubicBezTo>
                  <a:pt x="4310" y="3786"/>
                  <a:pt x="4382" y="3715"/>
                  <a:pt x="4441" y="3632"/>
                </a:cubicBezTo>
                <a:cubicBezTo>
                  <a:pt x="4322" y="3608"/>
                  <a:pt x="4155" y="3596"/>
                  <a:pt x="4048" y="3572"/>
                </a:cubicBezTo>
                <a:cubicBezTo>
                  <a:pt x="4191" y="3512"/>
                  <a:pt x="4286" y="3405"/>
                  <a:pt x="4382" y="3274"/>
                </a:cubicBezTo>
                <a:cubicBezTo>
                  <a:pt x="4263" y="3274"/>
                  <a:pt x="4132" y="3251"/>
                  <a:pt x="4012" y="3239"/>
                </a:cubicBezTo>
                <a:cubicBezTo>
                  <a:pt x="4227" y="3131"/>
                  <a:pt x="4322" y="2834"/>
                  <a:pt x="4441" y="2631"/>
                </a:cubicBezTo>
                <a:cubicBezTo>
                  <a:pt x="4274" y="2703"/>
                  <a:pt x="4096" y="2750"/>
                  <a:pt x="3953" y="2822"/>
                </a:cubicBezTo>
                <a:cubicBezTo>
                  <a:pt x="4024" y="2739"/>
                  <a:pt x="4108" y="2631"/>
                  <a:pt x="4215" y="2572"/>
                </a:cubicBezTo>
                <a:lnTo>
                  <a:pt x="3810" y="2572"/>
                </a:lnTo>
                <a:cubicBezTo>
                  <a:pt x="3905" y="2465"/>
                  <a:pt x="3977" y="2334"/>
                  <a:pt x="4084" y="2227"/>
                </a:cubicBezTo>
                <a:cubicBezTo>
                  <a:pt x="3929" y="2346"/>
                  <a:pt x="3751" y="2346"/>
                  <a:pt x="3572" y="2346"/>
                </a:cubicBezTo>
                <a:cubicBezTo>
                  <a:pt x="3727" y="2322"/>
                  <a:pt x="3846" y="2203"/>
                  <a:pt x="3953" y="2096"/>
                </a:cubicBezTo>
                <a:cubicBezTo>
                  <a:pt x="3870" y="2119"/>
                  <a:pt x="3798" y="2108"/>
                  <a:pt x="3715" y="2119"/>
                </a:cubicBezTo>
                <a:lnTo>
                  <a:pt x="3917" y="1917"/>
                </a:lnTo>
                <a:cubicBezTo>
                  <a:pt x="3846" y="1929"/>
                  <a:pt x="3751" y="1905"/>
                  <a:pt x="3679" y="1917"/>
                </a:cubicBezTo>
                <a:cubicBezTo>
                  <a:pt x="3667" y="1762"/>
                  <a:pt x="3667" y="1607"/>
                  <a:pt x="3751" y="1512"/>
                </a:cubicBezTo>
                <a:cubicBezTo>
                  <a:pt x="3631" y="1429"/>
                  <a:pt x="3679" y="1226"/>
                  <a:pt x="3655" y="1084"/>
                </a:cubicBezTo>
                <a:cubicBezTo>
                  <a:pt x="3667" y="1072"/>
                  <a:pt x="3667" y="1048"/>
                  <a:pt x="3679" y="1048"/>
                </a:cubicBezTo>
                <a:cubicBezTo>
                  <a:pt x="3679" y="691"/>
                  <a:pt x="3631" y="333"/>
                  <a:pt x="3631" y="0"/>
                </a:cubicBezTo>
                <a:cubicBezTo>
                  <a:pt x="3631" y="381"/>
                  <a:pt x="3560" y="1334"/>
                  <a:pt x="3262" y="1286"/>
                </a:cubicBezTo>
                <a:cubicBezTo>
                  <a:pt x="3274" y="1465"/>
                  <a:pt x="3370" y="1631"/>
                  <a:pt x="3429" y="1798"/>
                </a:cubicBezTo>
                <a:cubicBezTo>
                  <a:pt x="3310" y="1786"/>
                  <a:pt x="3203" y="1727"/>
                  <a:pt x="3084" y="1691"/>
                </a:cubicBezTo>
                <a:cubicBezTo>
                  <a:pt x="3143" y="1869"/>
                  <a:pt x="3310" y="1965"/>
                  <a:pt x="3298" y="2179"/>
                </a:cubicBezTo>
                <a:cubicBezTo>
                  <a:pt x="3250" y="2143"/>
                  <a:pt x="3131" y="2119"/>
                  <a:pt x="3096" y="2108"/>
                </a:cubicBezTo>
                <a:cubicBezTo>
                  <a:pt x="3155" y="2274"/>
                  <a:pt x="3250" y="2417"/>
                  <a:pt x="3334" y="2572"/>
                </a:cubicBezTo>
                <a:cubicBezTo>
                  <a:pt x="3143" y="2584"/>
                  <a:pt x="2881" y="2512"/>
                  <a:pt x="2739" y="2346"/>
                </a:cubicBezTo>
                <a:cubicBezTo>
                  <a:pt x="2834" y="2631"/>
                  <a:pt x="3084" y="2798"/>
                  <a:pt x="3191" y="3060"/>
                </a:cubicBezTo>
                <a:cubicBezTo>
                  <a:pt x="3024" y="3048"/>
                  <a:pt x="2881" y="2989"/>
                  <a:pt x="2715" y="2953"/>
                </a:cubicBezTo>
                <a:cubicBezTo>
                  <a:pt x="2834" y="3155"/>
                  <a:pt x="2977" y="3310"/>
                  <a:pt x="3084" y="3524"/>
                </a:cubicBezTo>
                <a:cubicBezTo>
                  <a:pt x="2905" y="3524"/>
                  <a:pt x="2715" y="3405"/>
                  <a:pt x="2560" y="3465"/>
                </a:cubicBezTo>
                <a:cubicBezTo>
                  <a:pt x="2715" y="3655"/>
                  <a:pt x="3036" y="3786"/>
                  <a:pt x="3084" y="4060"/>
                </a:cubicBezTo>
                <a:cubicBezTo>
                  <a:pt x="2917" y="4060"/>
                  <a:pt x="2762" y="4001"/>
                  <a:pt x="2608" y="3905"/>
                </a:cubicBezTo>
                <a:cubicBezTo>
                  <a:pt x="2798" y="4239"/>
                  <a:pt x="2977" y="4429"/>
                  <a:pt x="3262" y="4655"/>
                </a:cubicBezTo>
                <a:cubicBezTo>
                  <a:pt x="3060" y="4667"/>
                  <a:pt x="2881" y="4775"/>
                  <a:pt x="2655" y="4727"/>
                </a:cubicBezTo>
                <a:cubicBezTo>
                  <a:pt x="2417" y="4679"/>
                  <a:pt x="2179" y="4501"/>
                  <a:pt x="1953" y="4405"/>
                </a:cubicBezTo>
                <a:cubicBezTo>
                  <a:pt x="2107" y="4834"/>
                  <a:pt x="2643" y="4894"/>
                  <a:pt x="2774" y="5334"/>
                </a:cubicBezTo>
                <a:cubicBezTo>
                  <a:pt x="2703" y="5310"/>
                  <a:pt x="2596" y="5334"/>
                  <a:pt x="2524" y="5310"/>
                </a:cubicBezTo>
                <a:cubicBezTo>
                  <a:pt x="2500" y="5358"/>
                  <a:pt x="2500" y="5382"/>
                  <a:pt x="2488" y="5429"/>
                </a:cubicBezTo>
                <a:cubicBezTo>
                  <a:pt x="2322" y="5453"/>
                  <a:pt x="2179" y="5382"/>
                  <a:pt x="2024" y="5310"/>
                </a:cubicBezTo>
                <a:cubicBezTo>
                  <a:pt x="2131" y="5489"/>
                  <a:pt x="2274" y="5656"/>
                  <a:pt x="2393" y="5834"/>
                </a:cubicBezTo>
                <a:cubicBezTo>
                  <a:pt x="2203" y="5810"/>
                  <a:pt x="2012" y="5775"/>
                  <a:pt x="1857" y="5632"/>
                </a:cubicBezTo>
                <a:cubicBezTo>
                  <a:pt x="1941" y="6048"/>
                  <a:pt x="2155" y="6227"/>
                  <a:pt x="2381" y="6501"/>
                </a:cubicBezTo>
                <a:cubicBezTo>
                  <a:pt x="2060" y="6608"/>
                  <a:pt x="1762" y="6346"/>
                  <a:pt x="1441" y="6346"/>
                </a:cubicBezTo>
                <a:cubicBezTo>
                  <a:pt x="1607" y="6644"/>
                  <a:pt x="1846" y="6882"/>
                  <a:pt x="2084" y="7096"/>
                </a:cubicBezTo>
                <a:cubicBezTo>
                  <a:pt x="1965" y="7096"/>
                  <a:pt x="1846" y="7096"/>
                  <a:pt x="1726" y="7108"/>
                </a:cubicBezTo>
                <a:cubicBezTo>
                  <a:pt x="1857" y="7394"/>
                  <a:pt x="2179" y="7561"/>
                  <a:pt x="2393" y="7703"/>
                </a:cubicBezTo>
                <a:cubicBezTo>
                  <a:pt x="2179" y="7715"/>
                  <a:pt x="1905" y="7882"/>
                  <a:pt x="1703" y="7822"/>
                </a:cubicBezTo>
                <a:cubicBezTo>
                  <a:pt x="1857" y="7977"/>
                  <a:pt x="2024" y="8156"/>
                  <a:pt x="2215" y="8239"/>
                </a:cubicBezTo>
                <a:cubicBezTo>
                  <a:pt x="1798" y="8358"/>
                  <a:pt x="1536" y="8180"/>
                  <a:pt x="1167" y="7977"/>
                </a:cubicBezTo>
                <a:cubicBezTo>
                  <a:pt x="1417" y="8370"/>
                  <a:pt x="1596" y="8751"/>
                  <a:pt x="2000" y="9001"/>
                </a:cubicBezTo>
                <a:cubicBezTo>
                  <a:pt x="1881" y="9144"/>
                  <a:pt x="1607" y="9144"/>
                  <a:pt x="1429" y="9120"/>
                </a:cubicBezTo>
                <a:cubicBezTo>
                  <a:pt x="1524" y="9192"/>
                  <a:pt x="1524" y="9263"/>
                  <a:pt x="1560" y="9358"/>
                </a:cubicBezTo>
                <a:lnTo>
                  <a:pt x="1250" y="9358"/>
                </a:lnTo>
                <a:cubicBezTo>
                  <a:pt x="1345" y="9525"/>
                  <a:pt x="1488" y="9597"/>
                  <a:pt x="1655" y="9656"/>
                </a:cubicBezTo>
                <a:cubicBezTo>
                  <a:pt x="1250" y="9882"/>
                  <a:pt x="691" y="9668"/>
                  <a:pt x="417" y="9287"/>
                </a:cubicBezTo>
                <a:cubicBezTo>
                  <a:pt x="607" y="9835"/>
                  <a:pt x="1179" y="9882"/>
                  <a:pt x="1381" y="10359"/>
                </a:cubicBezTo>
                <a:cubicBezTo>
                  <a:pt x="1334" y="10370"/>
                  <a:pt x="1250" y="10430"/>
                  <a:pt x="1179" y="10430"/>
                </a:cubicBezTo>
                <a:cubicBezTo>
                  <a:pt x="1298" y="10573"/>
                  <a:pt x="1441" y="10680"/>
                  <a:pt x="1596" y="10775"/>
                </a:cubicBezTo>
                <a:cubicBezTo>
                  <a:pt x="1334" y="10799"/>
                  <a:pt x="1000" y="10751"/>
                  <a:pt x="786" y="10549"/>
                </a:cubicBezTo>
                <a:cubicBezTo>
                  <a:pt x="905" y="10811"/>
                  <a:pt x="1643" y="11216"/>
                  <a:pt x="1572" y="11490"/>
                </a:cubicBezTo>
                <a:cubicBezTo>
                  <a:pt x="1429" y="11490"/>
                  <a:pt x="1298" y="11466"/>
                  <a:pt x="1167" y="11502"/>
                </a:cubicBezTo>
                <a:cubicBezTo>
                  <a:pt x="1250" y="11728"/>
                  <a:pt x="1488" y="11883"/>
                  <a:pt x="1703" y="11918"/>
                </a:cubicBezTo>
                <a:cubicBezTo>
                  <a:pt x="1298" y="12144"/>
                  <a:pt x="512" y="12156"/>
                  <a:pt x="119" y="11847"/>
                </a:cubicBezTo>
                <a:cubicBezTo>
                  <a:pt x="226" y="11978"/>
                  <a:pt x="238" y="12204"/>
                  <a:pt x="345" y="12359"/>
                </a:cubicBezTo>
                <a:cubicBezTo>
                  <a:pt x="536" y="12656"/>
                  <a:pt x="750" y="12692"/>
                  <a:pt x="1036" y="12811"/>
                </a:cubicBezTo>
                <a:cubicBezTo>
                  <a:pt x="953" y="12799"/>
                  <a:pt x="869" y="12823"/>
                  <a:pt x="786" y="12811"/>
                </a:cubicBezTo>
                <a:cubicBezTo>
                  <a:pt x="1000" y="13061"/>
                  <a:pt x="1179" y="13299"/>
                  <a:pt x="1476" y="13395"/>
                </a:cubicBezTo>
                <a:cubicBezTo>
                  <a:pt x="1238" y="13299"/>
                  <a:pt x="941" y="13347"/>
                  <a:pt x="738" y="13133"/>
                </a:cubicBezTo>
                <a:cubicBezTo>
                  <a:pt x="822" y="13335"/>
                  <a:pt x="941" y="13526"/>
                  <a:pt x="1084" y="13657"/>
                </a:cubicBezTo>
                <a:cubicBezTo>
                  <a:pt x="1226" y="13776"/>
                  <a:pt x="1441" y="13776"/>
                  <a:pt x="1500" y="13966"/>
                </a:cubicBezTo>
                <a:cubicBezTo>
                  <a:pt x="1238" y="13930"/>
                  <a:pt x="905" y="13847"/>
                  <a:pt x="643" y="13942"/>
                </a:cubicBezTo>
                <a:cubicBezTo>
                  <a:pt x="1012" y="13942"/>
                  <a:pt x="1476" y="14180"/>
                  <a:pt x="1679" y="14526"/>
                </a:cubicBezTo>
                <a:cubicBezTo>
                  <a:pt x="1298" y="14538"/>
                  <a:pt x="941" y="14621"/>
                  <a:pt x="536" y="14597"/>
                </a:cubicBezTo>
                <a:cubicBezTo>
                  <a:pt x="655" y="14823"/>
                  <a:pt x="1238" y="14942"/>
                  <a:pt x="1429" y="15157"/>
                </a:cubicBezTo>
                <a:cubicBezTo>
                  <a:pt x="1143" y="15085"/>
                  <a:pt x="810" y="15121"/>
                  <a:pt x="524" y="15133"/>
                </a:cubicBezTo>
                <a:cubicBezTo>
                  <a:pt x="607" y="15252"/>
                  <a:pt x="714" y="15359"/>
                  <a:pt x="834" y="15454"/>
                </a:cubicBezTo>
                <a:cubicBezTo>
                  <a:pt x="643" y="15383"/>
                  <a:pt x="238" y="15312"/>
                  <a:pt x="0" y="15157"/>
                </a:cubicBezTo>
                <a:cubicBezTo>
                  <a:pt x="167" y="15169"/>
                  <a:pt x="214" y="15323"/>
                  <a:pt x="357" y="1544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20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>
            <p:ph type="title"/>
          </p:nvPr>
        </p:nvSpPr>
        <p:spPr>
          <a:xfrm>
            <a:off x="713225" y="604888"/>
            <a:ext cx="4831800" cy="106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63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182" name="Google Shape;182;p34"/>
          <p:cNvSpPr txBox="1"/>
          <p:nvPr>
            <p:ph idx="1" type="subTitle"/>
          </p:nvPr>
        </p:nvSpPr>
        <p:spPr>
          <a:xfrm>
            <a:off x="713225" y="1533163"/>
            <a:ext cx="2987700" cy="1067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/>
        </p:txBody>
      </p:sp>
      <p:sp>
        <p:nvSpPr>
          <p:cNvPr id="183" name="Google Shape;183;p34"/>
          <p:cNvSpPr txBox="1"/>
          <p:nvPr/>
        </p:nvSpPr>
        <p:spPr>
          <a:xfrm>
            <a:off x="713225" y="3367688"/>
            <a:ext cx="3971400" cy="6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CREDITS: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This presentation template was created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includes icons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, and infographics &amp; images by </a:t>
            </a:r>
            <a:r>
              <a:rPr b="1" lang="en" sz="1100">
                <a:solidFill>
                  <a:schemeClr val="dk1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1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endParaRPr sz="11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84" name="Google Shape;184;p34"/>
          <p:cNvSpPr/>
          <p:nvPr/>
        </p:nvSpPr>
        <p:spPr>
          <a:xfrm>
            <a:off x="6422483" y="346174"/>
            <a:ext cx="2721515" cy="485696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2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5"/>
          <p:cNvSpPr/>
          <p:nvPr/>
        </p:nvSpPr>
        <p:spPr>
          <a:xfrm flipH="1">
            <a:off x="412462" y="1296354"/>
            <a:ext cx="3721783" cy="664184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p35"/>
          <p:cNvSpPr/>
          <p:nvPr/>
        </p:nvSpPr>
        <p:spPr>
          <a:xfrm flipH="1">
            <a:off x="2" y="1556425"/>
            <a:ext cx="4624538" cy="3921753"/>
          </a:xfrm>
          <a:custGeom>
            <a:rect b="b" l="l" r="r" t="t"/>
            <a:pathLst>
              <a:path extrusionOk="0" h="95443" w="276298">
                <a:moveTo>
                  <a:pt x="276298" y="0"/>
                </a:moveTo>
                <a:lnTo>
                  <a:pt x="272833" y="2341"/>
                </a:lnTo>
                <a:lnTo>
                  <a:pt x="266054" y="6596"/>
                </a:lnTo>
                <a:lnTo>
                  <a:pt x="255051" y="12250"/>
                </a:lnTo>
                <a:lnTo>
                  <a:pt x="246145" y="18207"/>
                </a:lnTo>
                <a:lnTo>
                  <a:pt x="235628" y="16961"/>
                </a:lnTo>
                <a:lnTo>
                  <a:pt x="226783" y="18450"/>
                </a:lnTo>
                <a:lnTo>
                  <a:pt x="219579" y="24712"/>
                </a:lnTo>
                <a:lnTo>
                  <a:pt x="200369" y="35502"/>
                </a:lnTo>
                <a:lnTo>
                  <a:pt x="178454" y="35715"/>
                </a:lnTo>
                <a:lnTo>
                  <a:pt x="170429" y="34469"/>
                </a:lnTo>
                <a:lnTo>
                  <a:pt x="155384" y="25381"/>
                </a:lnTo>
                <a:lnTo>
                  <a:pt x="144411" y="24165"/>
                </a:lnTo>
                <a:lnTo>
                  <a:pt x="133620" y="17569"/>
                </a:lnTo>
                <a:lnTo>
                  <a:pt x="125292" y="19271"/>
                </a:lnTo>
                <a:lnTo>
                  <a:pt x="117875" y="23344"/>
                </a:lnTo>
                <a:lnTo>
                  <a:pt x="93802" y="40123"/>
                </a:lnTo>
                <a:lnTo>
                  <a:pt x="62160" y="47995"/>
                </a:lnTo>
                <a:lnTo>
                  <a:pt x="51218" y="54652"/>
                </a:lnTo>
                <a:lnTo>
                  <a:pt x="38786" y="56202"/>
                </a:lnTo>
                <a:lnTo>
                  <a:pt x="26202" y="60305"/>
                </a:lnTo>
                <a:lnTo>
                  <a:pt x="7053" y="73801"/>
                </a:lnTo>
                <a:lnTo>
                  <a:pt x="1" y="76050"/>
                </a:lnTo>
                <a:lnTo>
                  <a:pt x="1" y="91035"/>
                </a:lnTo>
                <a:lnTo>
                  <a:pt x="126052" y="88603"/>
                </a:lnTo>
                <a:lnTo>
                  <a:pt x="255325" y="95199"/>
                </a:lnTo>
                <a:lnTo>
                  <a:pt x="276298" y="954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5"/>
          <p:cNvSpPr/>
          <p:nvPr/>
        </p:nvSpPr>
        <p:spPr>
          <a:xfrm flipH="1">
            <a:off x="-200925" y="3134500"/>
            <a:ext cx="7387700" cy="2695154"/>
          </a:xfrm>
          <a:custGeom>
            <a:rect b="b" l="l" r="r" t="t"/>
            <a:pathLst>
              <a:path extrusionOk="0" h="77844" w="295508">
                <a:moveTo>
                  <a:pt x="1" y="65989"/>
                </a:moveTo>
                <a:cubicBezTo>
                  <a:pt x="1" y="65989"/>
                  <a:pt x="62738" y="47630"/>
                  <a:pt x="63102" y="47357"/>
                </a:cubicBezTo>
                <a:cubicBezTo>
                  <a:pt x="63498" y="47113"/>
                  <a:pt x="66902" y="47478"/>
                  <a:pt x="68057" y="47357"/>
                </a:cubicBezTo>
                <a:cubicBezTo>
                  <a:pt x="69182" y="47265"/>
                  <a:pt x="78422" y="42797"/>
                  <a:pt x="78939" y="42554"/>
                </a:cubicBezTo>
                <a:cubicBezTo>
                  <a:pt x="79455" y="42280"/>
                  <a:pt x="82373" y="42645"/>
                  <a:pt x="84653" y="44439"/>
                </a:cubicBezTo>
                <a:cubicBezTo>
                  <a:pt x="86933" y="46232"/>
                  <a:pt x="87814" y="43679"/>
                  <a:pt x="88179" y="44074"/>
                </a:cubicBezTo>
                <a:cubicBezTo>
                  <a:pt x="88574" y="44439"/>
                  <a:pt x="92100" y="48360"/>
                  <a:pt x="92373" y="47873"/>
                </a:cubicBezTo>
                <a:cubicBezTo>
                  <a:pt x="92617" y="47357"/>
                  <a:pt x="94380" y="48116"/>
                  <a:pt x="95140" y="47873"/>
                </a:cubicBezTo>
                <a:cubicBezTo>
                  <a:pt x="95899" y="47600"/>
                  <a:pt x="101340" y="44317"/>
                  <a:pt x="104137" y="42919"/>
                </a:cubicBezTo>
                <a:cubicBezTo>
                  <a:pt x="106903" y="41521"/>
                  <a:pt x="109182" y="42037"/>
                  <a:pt x="114289" y="41399"/>
                </a:cubicBezTo>
                <a:cubicBezTo>
                  <a:pt x="119334" y="40761"/>
                  <a:pt x="126812" y="38238"/>
                  <a:pt x="128088" y="37873"/>
                </a:cubicBezTo>
                <a:cubicBezTo>
                  <a:pt x="129335" y="37478"/>
                  <a:pt x="133894" y="39666"/>
                  <a:pt x="137754" y="40274"/>
                </a:cubicBezTo>
                <a:cubicBezTo>
                  <a:pt x="141615" y="40913"/>
                  <a:pt x="143043" y="39119"/>
                  <a:pt x="144958" y="39241"/>
                </a:cubicBezTo>
                <a:cubicBezTo>
                  <a:pt x="149122" y="39514"/>
                  <a:pt x="154442" y="37721"/>
                  <a:pt x="155901" y="37235"/>
                </a:cubicBezTo>
                <a:cubicBezTo>
                  <a:pt x="157329" y="36718"/>
                  <a:pt x="171949" y="32919"/>
                  <a:pt x="171949" y="32919"/>
                </a:cubicBezTo>
                <a:lnTo>
                  <a:pt x="213196" y="8602"/>
                </a:lnTo>
                <a:lnTo>
                  <a:pt x="221798" y="1064"/>
                </a:lnTo>
                <a:cubicBezTo>
                  <a:pt x="221798" y="1064"/>
                  <a:pt x="229914" y="3040"/>
                  <a:pt x="233714" y="1520"/>
                </a:cubicBezTo>
                <a:cubicBezTo>
                  <a:pt x="237513" y="0"/>
                  <a:pt x="243075" y="2766"/>
                  <a:pt x="243075" y="2766"/>
                </a:cubicBezTo>
                <a:cubicBezTo>
                  <a:pt x="243075" y="2766"/>
                  <a:pt x="254231" y="5532"/>
                  <a:pt x="259033" y="7052"/>
                </a:cubicBezTo>
                <a:cubicBezTo>
                  <a:pt x="263866" y="8572"/>
                  <a:pt x="271708" y="15137"/>
                  <a:pt x="271708" y="15137"/>
                </a:cubicBezTo>
                <a:lnTo>
                  <a:pt x="281830" y="20092"/>
                </a:lnTo>
                <a:lnTo>
                  <a:pt x="295508" y="20092"/>
                </a:lnTo>
                <a:lnTo>
                  <a:pt x="295508" y="77843"/>
                </a:lnTo>
                <a:lnTo>
                  <a:pt x="1" y="7784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5"/>
          <p:cNvSpPr/>
          <p:nvPr/>
        </p:nvSpPr>
        <p:spPr>
          <a:xfrm flipH="1">
            <a:off x="-705403" y="4236375"/>
            <a:ext cx="10192527" cy="1452950"/>
          </a:xfrm>
          <a:custGeom>
            <a:rect b="b" l="l" r="r" t="t"/>
            <a:pathLst>
              <a:path extrusionOk="0" h="58118" w="190035">
                <a:moveTo>
                  <a:pt x="190034" y="32859"/>
                </a:moveTo>
                <a:cubicBezTo>
                  <a:pt x="190034" y="32859"/>
                  <a:pt x="185171" y="29819"/>
                  <a:pt x="184715" y="28208"/>
                </a:cubicBezTo>
                <a:cubicBezTo>
                  <a:pt x="184259" y="26627"/>
                  <a:pt x="185019" y="25108"/>
                  <a:pt x="184715" y="23345"/>
                </a:cubicBezTo>
                <a:cubicBezTo>
                  <a:pt x="184411" y="21612"/>
                  <a:pt x="184563" y="19363"/>
                  <a:pt x="184563" y="19363"/>
                </a:cubicBezTo>
                <a:lnTo>
                  <a:pt x="183560" y="14408"/>
                </a:lnTo>
                <a:cubicBezTo>
                  <a:pt x="183560" y="14408"/>
                  <a:pt x="183499" y="16141"/>
                  <a:pt x="182739" y="18147"/>
                </a:cubicBezTo>
                <a:cubicBezTo>
                  <a:pt x="181980" y="20153"/>
                  <a:pt x="181128" y="22402"/>
                  <a:pt x="181524" y="23649"/>
                </a:cubicBezTo>
                <a:cubicBezTo>
                  <a:pt x="181888" y="24895"/>
                  <a:pt x="181037" y="26688"/>
                  <a:pt x="181037" y="26688"/>
                </a:cubicBezTo>
                <a:cubicBezTo>
                  <a:pt x="181037" y="26688"/>
                  <a:pt x="181432" y="30488"/>
                  <a:pt x="180581" y="29728"/>
                </a:cubicBezTo>
                <a:cubicBezTo>
                  <a:pt x="179761" y="28968"/>
                  <a:pt x="179153" y="26992"/>
                  <a:pt x="179153" y="26992"/>
                </a:cubicBezTo>
                <a:cubicBezTo>
                  <a:pt x="179153" y="26992"/>
                  <a:pt x="179821" y="29971"/>
                  <a:pt x="178575" y="29272"/>
                </a:cubicBezTo>
                <a:cubicBezTo>
                  <a:pt x="177329" y="28603"/>
                  <a:pt x="176691" y="26627"/>
                  <a:pt x="176691" y="26627"/>
                </a:cubicBezTo>
                <a:cubicBezTo>
                  <a:pt x="176691" y="26627"/>
                  <a:pt x="175627" y="28512"/>
                  <a:pt x="175171" y="28147"/>
                </a:cubicBezTo>
                <a:cubicBezTo>
                  <a:pt x="174715" y="27752"/>
                  <a:pt x="172891" y="28147"/>
                  <a:pt x="172314" y="26931"/>
                </a:cubicBezTo>
                <a:cubicBezTo>
                  <a:pt x="171736" y="25716"/>
                  <a:pt x="170794" y="22281"/>
                  <a:pt x="169639" y="21308"/>
                </a:cubicBezTo>
                <a:cubicBezTo>
                  <a:pt x="168514" y="20305"/>
                  <a:pt x="168119" y="17874"/>
                  <a:pt x="167450" y="17874"/>
                </a:cubicBezTo>
                <a:cubicBezTo>
                  <a:pt x="166782" y="17874"/>
                  <a:pt x="166599" y="22068"/>
                  <a:pt x="166113" y="22889"/>
                </a:cubicBezTo>
                <a:cubicBezTo>
                  <a:pt x="165627" y="23740"/>
                  <a:pt x="164988" y="25868"/>
                  <a:pt x="164988" y="25868"/>
                </a:cubicBezTo>
                <a:cubicBezTo>
                  <a:pt x="164988" y="25868"/>
                  <a:pt x="164228" y="23284"/>
                  <a:pt x="163772" y="21855"/>
                </a:cubicBezTo>
                <a:cubicBezTo>
                  <a:pt x="163317" y="20457"/>
                  <a:pt x="163013" y="19880"/>
                  <a:pt x="162617" y="18147"/>
                </a:cubicBezTo>
                <a:cubicBezTo>
                  <a:pt x="162253" y="16384"/>
                  <a:pt x="161554" y="15685"/>
                  <a:pt x="161554" y="15685"/>
                </a:cubicBezTo>
                <a:cubicBezTo>
                  <a:pt x="161554" y="15685"/>
                  <a:pt x="161006" y="17205"/>
                  <a:pt x="160885" y="18329"/>
                </a:cubicBezTo>
                <a:cubicBezTo>
                  <a:pt x="160763" y="19484"/>
                  <a:pt x="160885" y="22706"/>
                  <a:pt x="160885" y="22706"/>
                </a:cubicBezTo>
                <a:lnTo>
                  <a:pt x="160855" y="24804"/>
                </a:lnTo>
                <a:cubicBezTo>
                  <a:pt x="160855" y="24804"/>
                  <a:pt x="157845" y="22524"/>
                  <a:pt x="157754" y="20032"/>
                </a:cubicBezTo>
                <a:cubicBezTo>
                  <a:pt x="157693" y="17570"/>
                  <a:pt x="156630" y="17205"/>
                  <a:pt x="156630" y="17205"/>
                </a:cubicBezTo>
                <a:cubicBezTo>
                  <a:pt x="156630" y="17205"/>
                  <a:pt x="155566" y="15685"/>
                  <a:pt x="155019" y="14986"/>
                </a:cubicBezTo>
                <a:cubicBezTo>
                  <a:pt x="154502" y="14317"/>
                  <a:pt x="154715" y="8846"/>
                  <a:pt x="154198" y="8086"/>
                </a:cubicBezTo>
                <a:cubicBezTo>
                  <a:pt x="153651" y="7326"/>
                  <a:pt x="152860" y="3709"/>
                  <a:pt x="152860" y="3709"/>
                </a:cubicBezTo>
                <a:cubicBezTo>
                  <a:pt x="152860" y="3709"/>
                  <a:pt x="152101" y="7691"/>
                  <a:pt x="151918" y="9971"/>
                </a:cubicBezTo>
                <a:cubicBezTo>
                  <a:pt x="151705" y="12250"/>
                  <a:pt x="151158" y="15290"/>
                  <a:pt x="151158" y="15290"/>
                </a:cubicBezTo>
                <a:lnTo>
                  <a:pt x="149699" y="20153"/>
                </a:lnTo>
                <a:lnTo>
                  <a:pt x="148179" y="21764"/>
                </a:lnTo>
                <a:cubicBezTo>
                  <a:pt x="148179" y="21764"/>
                  <a:pt x="148119" y="20548"/>
                  <a:pt x="147359" y="17114"/>
                </a:cubicBezTo>
                <a:cubicBezTo>
                  <a:pt x="146599" y="13709"/>
                  <a:pt x="146265" y="12645"/>
                  <a:pt x="146265" y="12342"/>
                </a:cubicBezTo>
                <a:cubicBezTo>
                  <a:pt x="146265" y="12038"/>
                  <a:pt x="145413" y="4743"/>
                  <a:pt x="144745" y="3679"/>
                </a:cubicBezTo>
                <a:cubicBezTo>
                  <a:pt x="144745" y="3679"/>
                  <a:pt x="144441" y="4044"/>
                  <a:pt x="143985" y="5259"/>
                </a:cubicBezTo>
                <a:cubicBezTo>
                  <a:pt x="143499" y="6475"/>
                  <a:pt x="142739" y="8238"/>
                  <a:pt x="142739" y="8694"/>
                </a:cubicBezTo>
                <a:cubicBezTo>
                  <a:pt x="142739" y="9120"/>
                  <a:pt x="142283" y="12554"/>
                  <a:pt x="142283" y="12554"/>
                </a:cubicBezTo>
                <a:lnTo>
                  <a:pt x="141523" y="15594"/>
                </a:lnTo>
                <a:cubicBezTo>
                  <a:pt x="141523" y="15594"/>
                  <a:pt x="140398" y="13892"/>
                  <a:pt x="140216" y="12554"/>
                </a:cubicBezTo>
                <a:cubicBezTo>
                  <a:pt x="140003" y="11217"/>
                  <a:pt x="139365" y="8755"/>
                  <a:pt x="139243" y="8451"/>
                </a:cubicBezTo>
                <a:cubicBezTo>
                  <a:pt x="139152" y="8147"/>
                  <a:pt x="138483" y="1"/>
                  <a:pt x="138483" y="1"/>
                </a:cubicBezTo>
                <a:cubicBezTo>
                  <a:pt x="138483" y="1"/>
                  <a:pt x="136508" y="3375"/>
                  <a:pt x="135900" y="7174"/>
                </a:cubicBezTo>
                <a:cubicBezTo>
                  <a:pt x="135322" y="10974"/>
                  <a:pt x="135140" y="9515"/>
                  <a:pt x="134866" y="12402"/>
                </a:cubicBezTo>
                <a:cubicBezTo>
                  <a:pt x="134562" y="15290"/>
                  <a:pt x="134380" y="19332"/>
                  <a:pt x="134380" y="19332"/>
                </a:cubicBezTo>
                <a:cubicBezTo>
                  <a:pt x="134380" y="19332"/>
                  <a:pt x="132860" y="15320"/>
                  <a:pt x="132586" y="14834"/>
                </a:cubicBezTo>
                <a:cubicBezTo>
                  <a:pt x="132283" y="14348"/>
                  <a:pt x="132586" y="9819"/>
                  <a:pt x="132586" y="9819"/>
                </a:cubicBezTo>
                <a:cubicBezTo>
                  <a:pt x="132586" y="9819"/>
                  <a:pt x="132860" y="3557"/>
                  <a:pt x="132465" y="2676"/>
                </a:cubicBezTo>
                <a:cubicBezTo>
                  <a:pt x="132009" y="1855"/>
                  <a:pt x="131614" y="4195"/>
                  <a:pt x="131614" y="4195"/>
                </a:cubicBezTo>
                <a:cubicBezTo>
                  <a:pt x="131614" y="4195"/>
                  <a:pt x="131310" y="8177"/>
                  <a:pt x="129912" y="9971"/>
                </a:cubicBezTo>
                <a:cubicBezTo>
                  <a:pt x="128513" y="11764"/>
                  <a:pt x="128787" y="15351"/>
                  <a:pt x="128787" y="15351"/>
                </a:cubicBezTo>
                <a:lnTo>
                  <a:pt x="127723" y="19363"/>
                </a:lnTo>
                <a:lnTo>
                  <a:pt x="127723" y="21825"/>
                </a:lnTo>
                <a:cubicBezTo>
                  <a:pt x="127723" y="21825"/>
                  <a:pt x="127146" y="17630"/>
                  <a:pt x="126386" y="15928"/>
                </a:cubicBezTo>
                <a:cubicBezTo>
                  <a:pt x="125626" y="14226"/>
                  <a:pt x="125626" y="9940"/>
                  <a:pt x="125626" y="9940"/>
                </a:cubicBezTo>
                <a:cubicBezTo>
                  <a:pt x="125626" y="9940"/>
                  <a:pt x="124775" y="10883"/>
                  <a:pt x="124562" y="12585"/>
                </a:cubicBezTo>
                <a:cubicBezTo>
                  <a:pt x="124319" y="14287"/>
                  <a:pt x="124562" y="17144"/>
                  <a:pt x="124562" y="17144"/>
                </a:cubicBezTo>
                <a:cubicBezTo>
                  <a:pt x="124562" y="17144"/>
                  <a:pt x="123042" y="19363"/>
                  <a:pt x="123042" y="20123"/>
                </a:cubicBezTo>
                <a:cubicBezTo>
                  <a:pt x="123042" y="20123"/>
                  <a:pt x="122738" y="16688"/>
                  <a:pt x="122282" y="16354"/>
                </a:cubicBezTo>
                <a:cubicBezTo>
                  <a:pt x="121826" y="16019"/>
                  <a:pt x="121887" y="17722"/>
                  <a:pt x="121431" y="17722"/>
                </a:cubicBezTo>
                <a:cubicBezTo>
                  <a:pt x="120975" y="17722"/>
                  <a:pt x="119152" y="12220"/>
                  <a:pt x="119152" y="12220"/>
                </a:cubicBezTo>
                <a:lnTo>
                  <a:pt x="118696" y="10305"/>
                </a:lnTo>
                <a:cubicBezTo>
                  <a:pt x="118696" y="10305"/>
                  <a:pt x="118908" y="10518"/>
                  <a:pt x="118696" y="13041"/>
                </a:cubicBezTo>
                <a:cubicBezTo>
                  <a:pt x="118513" y="15594"/>
                  <a:pt x="118696" y="17904"/>
                  <a:pt x="118696" y="17904"/>
                </a:cubicBezTo>
                <a:lnTo>
                  <a:pt x="117176" y="16840"/>
                </a:lnTo>
                <a:cubicBezTo>
                  <a:pt x="117176" y="16840"/>
                  <a:pt x="116872" y="12737"/>
                  <a:pt x="116416" y="12493"/>
                </a:cubicBezTo>
                <a:cubicBezTo>
                  <a:pt x="115960" y="12220"/>
                  <a:pt x="115960" y="15077"/>
                  <a:pt x="115747" y="15533"/>
                </a:cubicBezTo>
                <a:cubicBezTo>
                  <a:pt x="115504" y="15959"/>
                  <a:pt x="114410" y="16354"/>
                  <a:pt x="114288" y="19515"/>
                </a:cubicBezTo>
                <a:cubicBezTo>
                  <a:pt x="114197" y="22676"/>
                  <a:pt x="113620" y="24074"/>
                  <a:pt x="113620" y="24074"/>
                </a:cubicBezTo>
                <a:cubicBezTo>
                  <a:pt x="113620" y="24074"/>
                  <a:pt x="111917" y="22554"/>
                  <a:pt x="111644" y="25016"/>
                </a:cubicBezTo>
                <a:cubicBezTo>
                  <a:pt x="111370" y="27479"/>
                  <a:pt x="108969" y="26354"/>
                  <a:pt x="108969" y="26354"/>
                </a:cubicBezTo>
                <a:cubicBezTo>
                  <a:pt x="108969" y="26354"/>
                  <a:pt x="107905" y="28694"/>
                  <a:pt x="107084" y="27782"/>
                </a:cubicBezTo>
                <a:cubicBezTo>
                  <a:pt x="106233" y="26871"/>
                  <a:pt x="104227" y="30001"/>
                  <a:pt x="103589" y="28846"/>
                </a:cubicBezTo>
                <a:cubicBezTo>
                  <a:pt x="102951" y="27722"/>
                  <a:pt x="103771" y="26779"/>
                  <a:pt x="103589" y="25260"/>
                </a:cubicBezTo>
                <a:cubicBezTo>
                  <a:pt x="103407" y="23740"/>
                  <a:pt x="103011" y="22889"/>
                  <a:pt x="102829" y="21825"/>
                </a:cubicBezTo>
                <a:cubicBezTo>
                  <a:pt x="102647" y="20761"/>
                  <a:pt x="102829" y="17083"/>
                  <a:pt x="102829" y="17083"/>
                </a:cubicBezTo>
                <a:cubicBezTo>
                  <a:pt x="102829" y="17083"/>
                  <a:pt x="101492" y="16384"/>
                  <a:pt x="101492" y="18603"/>
                </a:cubicBezTo>
                <a:cubicBezTo>
                  <a:pt x="101492" y="20791"/>
                  <a:pt x="101583" y="22311"/>
                  <a:pt x="100732" y="23983"/>
                </a:cubicBezTo>
                <a:cubicBezTo>
                  <a:pt x="99911" y="25655"/>
                  <a:pt x="99303" y="26840"/>
                  <a:pt x="99303" y="26840"/>
                </a:cubicBezTo>
                <a:cubicBezTo>
                  <a:pt x="99303" y="26840"/>
                  <a:pt x="99212" y="25260"/>
                  <a:pt x="99303" y="23436"/>
                </a:cubicBezTo>
                <a:cubicBezTo>
                  <a:pt x="99364" y="21612"/>
                  <a:pt x="99790" y="19545"/>
                  <a:pt x="99242" y="19545"/>
                </a:cubicBezTo>
                <a:cubicBezTo>
                  <a:pt x="98726" y="19545"/>
                  <a:pt x="98726" y="19940"/>
                  <a:pt x="98452" y="21764"/>
                </a:cubicBezTo>
                <a:cubicBezTo>
                  <a:pt x="98179" y="23588"/>
                  <a:pt x="97024" y="27144"/>
                  <a:pt x="97024" y="27144"/>
                </a:cubicBezTo>
                <a:cubicBezTo>
                  <a:pt x="97024" y="27144"/>
                  <a:pt x="96628" y="25320"/>
                  <a:pt x="96446" y="23740"/>
                </a:cubicBezTo>
                <a:cubicBezTo>
                  <a:pt x="96264" y="22129"/>
                  <a:pt x="96446" y="21156"/>
                  <a:pt x="96446" y="21156"/>
                </a:cubicBezTo>
                <a:cubicBezTo>
                  <a:pt x="96446" y="21156"/>
                  <a:pt x="94987" y="21217"/>
                  <a:pt x="94987" y="22372"/>
                </a:cubicBezTo>
                <a:cubicBezTo>
                  <a:pt x="94987" y="23497"/>
                  <a:pt x="94166" y="26597"/>
                  <a:pt x="94166" y="26597"/>
                </a:cubicBezTo>
                <a:lnTo>
                  <a:pt x="93589" y="28694"/>
                </a:lnTo>
                <a:cubicBezTo>
                  <a:pt x="93589" y="28694"/>
                  <a:pt x="92464" y="26597"/>
                  <a:pt x="92768" y="25199"/>
                </a:cubicBezTo>
                <a:cubicBezTo>
                  <a:pt x="93072" y="23801"/>
                  <a:pt x="92707" y="19819"/>
                  <a:pt x="92707" y="19819"/>
                </a:cubicBezTo>
                <a:cubicBezTo>
                  <a:pt x="92707" y="19819"/>
                  <a:pt x="91552" y="20579"/>
                  <a:pt x="91552" y="22098"/>
                </a:cubicBezTo>
                <a:cubicBezTo>
                  <a:pt x="91552" y="23618"/>
                  <a:pt x="91856" y="25320"/>
                  <a:pt x="91552" y="25898"/>
                </a:cubicBezTo>
                <a:cubicBezTo>
                  <a:pt x="91248" y="26475"/>
                  <a:pt x="90397" y="27327"/>
                  <a:pt x="90397" y="27874"/>
                </a:cubicBezTo>
                <a:lnTo>
                  <a:pt x="90397" y="29971"/>
                </a:lnTo>
                <a:cubicBezTo>
                  <a:pt x="90397" y="29971"/>
                  <a:pt x="87449" y="31400"/>
                  <a:pt x="87449" y="31673"/>
                </a:cubicBezTo>
                <a:cubicBezTo>
                  <a:pt x="87449" y="31916"/>
                  <a:pt x="86750" y="33497"/>
                  <a:pt x="86750" y="33497"/>
                </a:cubicBezTo>
                <a:cubicBezTo>
                  <a:pt x="86750" y="33497"/>
                  <a:pt x="84166" y="33193"/>
                  <a:pt x="83710" y="32159"/>
                </a:cubicBezTo>
                <a:cubicBezTo>
                  <a:pt x="83254" y="31126"/>
                  <a:pt x="81886" y="27691"/>
                  <a:pt x="81886" y="27691"/>
                </a:cubicBezTo>
                <a:cubicBezTo>
                  <a:pt x="81886" y="27691"/>
                  <a:pt x="81826" y="28755"/>
                  <a:pt x="81431" y="29758"/>
                </a:cubicBezTo>
                <a:cubicBezTo>
                  <a:pt x="81066" y="30792"/>
                  <a:pt x="81248" y="31855"/>
                  <a:pt x="80762" y="33497"/>
                </a:cubicBezTo>
                <a:cubicBezTo>
                  <a:pt x="80245" y="35138"/>
                  <a:pt x="80002" y="35381"/>
                  <a:pt x="79607" y="34925"/>
                </a:cubicBezTo>
                <a:cubicBezTo>
                  <a:pt x="79242" y="34469"/>
                  <a:pt x="78087" y="33345"/>
                  <a:pt x="78482" y="31703"/>
                </a:cubicBezTo>
                <a:cubicBezTo>
                  <a:pt x="78847" y="30062"/>
                  <a:pt x="78391" y="31035"/>
                  <a:pt x="78026" y="28360"/>
                </a:cubicBezTo>
                <a:cubicBezTo>
                  <a:pt x="77631" y="25716"/>
                  <a:pt x="77479" y="24044"/>
                  <a:pt x="77479" y="24044"/>
                </a:cubicBezTo>
                <a:cubicBezTo>
                  <a:pt x="77479" y="24044"/>
                  <a:pt x="76263" y="25472"/>
                  <a:pt x="75899" y="27843"/>
                </a:cubicBezTo>
                <a:cubicBezTo>
                  <a:pt x="75503" y="30184"/>
                  <a:pt x="76719" y="30883"/>
                  <a:pt x="75899" y="32311"/>
                </a:cubicBezTo>
                <a:cubicBezTo>
                  <a:pt x="75047" y="33770"/>
                  <a:pt x="74288" y="34439"/>
                  <a:pt x="74288" y="35290"/>
                </a:cubicBezTo>
                <a:cubicBezTo>
                  <a:pt x="74288" y="36111"/>
                  <a:pt x="73923" y="37175"/>
                  <a:pt x="73710" y="36688"/>
                </a:cubicBezTo>
                <a:cubicBezTo>
                  <a:pt x="73528" y="36202"/>
                  <a:pt x="73345" y="33710"/>
                  <a:pt x="72494" y="32889"/>
                </a:cubicBezTo>
                <a:cubicBezTo>
                  <a:pt x="71674" y="32038"/>
                  <a:pt x="72129" y="34591"/>
                  <a:pt x="71825" y="34865"/>
                </a:cubicBezTo>
                <a:cubicBezTo>
                  <a:pt x="71522" y="35138"/>
                  <a:pt x="70306" y="36293"/>
                  <a:pt x="70306" y="36293"/>
                </a:cubicBezTo>
                <a:cubicBezTo>
                  <a:pt x="70306" y="36293"/>
                  <a:pt x="70670" y="34469"/>
                  <a:pt x="70306" y="33254"/>
                </a:cubicBezTo>
                <a:cubicBezTo>
                  <a:pt x="69911" y="32038"/>
                  <a:pt x="70366" y="29454"/>
                  <a:pt x="70306" y="28998"/>
                </a:cubicBezTo>
                <a:cubicBezTo>
                  <a:pt x="70215" y="28542"/>
                  <a:pt x="69394" y="26810"/>
                  <a:pt x="69394" y="26810"/>
                </a:cubicBezTo>
                <a:cubicBezTo>
                  <a:pt x="69394" y="26810"/>
                  <a:pt x="68360" y="28998"/>
                  <a:pt x="68056" y="30032"/>
                </a:cubicBezTo>
                <a:cubicBezTo>
                  <a:pt x="67752" y="31065"/>
                  <a:pt x="66689" y="30032"/>
                  <a:pt x="66719" y="31855"/>
                </a:cubicBezTo>
                <a:cubicBezTo>
                  <a:pt x="66780" y="33679"/>
                  <a:pt x="66202" y="36415"/>
                  <a:pt x="65807" y="36354"/>
                </a:cubicBezTo>
                <a:cubicBezTo>
                  <a:pt x="65442" y="36263"/>
                  <a:pt x="65017" y="34074"/>
                  <a:pt x="65047" y="33618"/>
                </a:cubicBezTo>
                <a:cubicBezTo>
                  <a:pt x="65047" y="33162"/>
                  <a:pt x="65716" y="32555"/>
                  <a:pt x="65047" y="30366"/>
                </a:cubicBezTo>
                <a:cubicBezTo>
                  <a:pt x="64409" y="28178"/>
                  <a:pt x="63619" y="26871"/>
                  <a:pt x="63619" y="26506"/>
                </a:cubicBezTo>
                <a:lnTo>
                  <a:pt x="63619" y="27934"/>
                </a:lnTo>
                <a:cubicBezTo>
                  <a:pt x="63619" y="28238"/>
                  <a:pt x="63436" y="31734"/>
                  <a:pt x="63315" y="32038"/>
                </a:cubicBezTo>
                <a:cubicBezTo>
                  <a:pt x="63193" y="32342"/>
                  <a:pt x="62889" y="32251"/>
                  <a:pt x="62403" y="35381"/>
                </a:cubicBezTo>
                <a:cubicBezTo>
                  <a:pt x="61916" y="38542"/>
                  <a:pt x="61248" y="38725"/>
                  <a:pt x="61065" y="38725"/>
                </a:cubicBezTo>
                <a:cubicBezTo>
                  <a:pt x="60883" y="38725"/>
                  <a:pt x="60609" y="33618"/>
                  <a:pt x="60609" y="33618"/>
                </a:cubicBezTo>
                <a:lnTo>
                  <a:pt x="59485" y="31035"/>
                </a:lnTo>
                <a:cubicBezTo>
                  <a:pt x="59485" y="31035"/>
                  <a:pt x="58877" y="36141"/>
                  <a:pt x="57874" y="36141"/>
                </a:cubicBezTo>
                <a:cubicBezTo>
                  <a:pt x="56901" y="36141"/>
                  <a:pt x="55746" y="34166"/>
                  <a:pt x="55716" y="33801"/>
                </a:cubicBezTo>
                <a:cubicBezTo>
                  <a:pt x="55685" y="33406"/>
                  <a:pt x="53406" y="31065"/>
                  <a:pt x="53193" y="29241"/>
                </a:cubicBezTo>
                <a:cubicBezTo>
                  <a:pt x="53011" y="27418"/>
                  <a:pt x="52737" y="26567"/>
                  <a:pt x="52737" y="26567"/>
                </a:cubicBezTo>
                <a:cubicBezTo>
                  <a:pt x="52737" y="26567"/>
                  <a:pt x="50883" y="29819"/>
                  <a:pt x="51035" y="31703"/>
                </a:cubicBezTo>
                <a:cubicBezTo>
                  <a:pt x="51187" y="33618"/>
                  <a:pt x="50245" y="36962"/>
                  <a:pt x="50245" y="36962"/>
                </a:cubicBezTo>
                <a:cubicBezTo>
                  <a:pt x="50245" y="36962"/>
                  <a:pt x="47874" y="35138"/>
                  <a:pt x="47114" y="32585"/>
                </a:cubicBezTo>
                <a:cubicBezTo>
                  <a:pt x="46354" y="30001"/>
                  <a:pt x="45138" y="26810"/>
                  <a:pt x="45138" y="26810"/>
                </a:cubicBezTo>
                <a:cubicBezTo>
                  <a:pt x="45138" y="26810"/>
                  <a:pt x="43314" y="32433"/>
                  <a:pt x="43831" y="33345"/>
                </a:cubicBezTo>
                <a:cubicBezTo>
                  <a:pt x="44317" y="34287"/>
                  <a:pt x="40700" y="35989"/>
                  <a:pt x="41095" y="37144"/>
                </a:cubicBezTo>
                <a:cubicBezTo>
                  <a:pt x="41460" y="38269"/>
                  <a:pt x="37813" y="38786"/>
                  <a:pt x="37813" y="38786"/>
                </a:cubicBezTo>
                <a:lnTo>
                  <a:pt x="35776" y="36293"/>
                </a:lnTo>
                <a:lnTo>
                  <a:pt x="34165" y="31734"/>
                </a:lnTo>
                <a:cubicBezTo>
                  <a:pt x="34165" y="31734"/>
                  <a:pt x="32889" y="35746"/>
                  <a:pt x="32341" y="36992"/>
                </a:cubicBezTo>
                <a:cubicBezTo>
                  <a:pt x="31825" y="38239"/>
                  <a:pt x="30670" y="40488"/>
                  <a:pt x="30670" y="40488"/>
                </a:cubicBezTo>
                <a:lnTo>
                  <a:pt x="27964" y="36688"/>
                </a:lnTo>
                <a:lnTo>
                  <a:pt x="26354" y="33558"/>
                </a:lnTo>
                <a:cubicBezTo>
                  <a:pt x="26354" y="33558"/>
                  <a:pt x="25138" y="37448"/>
                  <a:pt x="25320" y="38330"/>
                </a:cubicBezTo>
                <a:cubicBezTo>
                  <a:pt x="25502" y="39150"/>
                  <a:pt x="24378" y="40093"/>
                  <a:pt x="24378" y="40397"/>
                </a:cubicBezTo>
                <a:cubicBezTo>
                  <a:pt x="24378" y="40701"/>
                  <a:pt x="23040" y="40001"/>
                  <a:pt x="23040" y="40001"/>
                </a:cubicBezTo>
                <a:lnTo>
                  <a:pt x="23040" y="36141"/>
                </a:lnTo>
                <a:lnTo>
                  <a:pt x="21825" y="32646"/>
                </a:lnTo>
                <a:cubicBezTo>
                  <a:pt x="21825" y="32646"/>
                  <a:pt x="20943" y="35898"/>
                  <a:pt x="21095" y="36141"/>
                </a:cubicBezTo>
                <a:cubicBezTo>
                  <a:pt x="21247" y="36445"/>
                  <a:pt x="20578" y="38816"/>
                  <a:pt x="20578" y="38816"/>
                </a:cubicBezTo>
                <a:lnTo>
                  <a:pt x="17995" y="40001"/>
                </a:lnTo>
                <a:lnTo>
                  <a:pt x="16201" y="42342"/>
                </a:lnTo>
                <a:cubicBezTo>
                  <a:pt x="16201" y="42342"/>
                  <a:pt x="15897" y="40153"/>
                  <a:pt x="15502" y="38360"/>
                </a:cubicBezTo>
                <a:cubicBezTo>
                  <a:pt x="15137" y="36567"/>
                  <a:pt x="15502" y="34378"/>
                  <a:pt x="15502" y="34378"/>
                </a:cubicBezTo>
                <a:cubicBezTo>
                  <a:pt x="15502" y="34378"/>
                  <a:pt x="13800" y="36111"/>
                  <a:pt x="14286" y="39454"/>
                </a:cubicBezTo>
                <a:cubicBezTo>
                  <a:pt x="14803" y="42798"/>
                  <a:pt x="14499" y="44561"/>
                  <a:pt x="13830" y="45321"/>
                </a:cubicBezTo>
                <a:cubicBezTo>
                  <a:pt x="13162" y="46020"/>
                  <a:pt x="12007" y="45017"/>
                  <a:pt x="11642" y="47296"/>
                </a:cubicBezTo>
                <a:cubicBezTo>
                  <a:pt x="11247" y="49576"/>
                  <a:pt x="9423" y="51005"/>
                  <a:pt x="9058" y="51278"/>
                </a:cubicBezTo>
                <a:cubicBezTo>
                  <a:pt x="8663" y="51552"/>
                  <a:pt x="4195" y="54014"/>
                  <a:pt x="4195" y="54318"/>
                </a:cubicBezTo>
                <a:cubicBezTo>
                  <a:pt x="4195" y="54622"/>
                  <a:pt x="0" y="58117"/>
                  <a:pt x="0" y="58117"/>
                </a:cubicBezTo>
                <a:lnTo>
                  <a:pt x="188971" y="5811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5"/>
          <p:cNvSpPr/>
          <p:nvPr/>
        </p:nvSpPr>
        <p:spPr>
          <a:xfrm>
            <a:off x="-553003" y="4236375"/>
            <a:ext cx="10192527" cy="1452950"/>
          </a:xfrm>
          <a:custGeom>
            <a:rect b="b" l="l" r="r" t="t"/>
            <a:pathLst>
              <a:path extrusionOk="0" h="58118" w="190035">
                <a:moveTo>
                  <a:pt x="190034" y="32859"/>
                </a:moveTo>
                <a:cubicBezTo>
                  <a:pt x="190034" y="32859"/>
                  <a:pt x="185171" y="29819"/>
                  <a:pt x="184715" y="28208"/>
                </a:cubicBezTo>
                <a:cubicBezTo>
                  <a:pt x="184259" y="26627"/>
                  <a:pt x="185019" y="25108"/>
                  <a:pt x="184715" y="23345"/>
                </a:cubicBezTo>
                <a:cubicBezTo>
                  <a:pt x="184411" y="21612"/>
                  <a:pt x="184563" y="19363"/>
                  <a:pt x="184563" y="19363"/>
                </a:cubicBezTo>
                <a:lnTo>
                  <a:pt x="183560" y="14408"/>
                </a:lnTo>
                <a:cubicBezTo>
                  <a:pt x="183560" y="14408"/>
                  <a:pt x="183499" y="16141"/>
                  <a:pt x="182739" y="18147"/>
                </a:cubicBezTo>
                <a:cubicBezTo>
                  <a:pt x="181980" y="20153"/>
                  <a:pt x="181128" y="22402"/>
                  <a:pt x="181524" y="23649"/>
                </a:cubicBezTo>
                <a:cubicBezTo>
                  <a:pt x="181888" y="24895"/>
                  <a:pt x="181037" y="26688"/>
                  <a:pt x="181037" y="26688"/>
                </a:cubicBezTo>
                <a:cubicBezTo>
                  <a:pt x="181037" y="26688"/>
                  <a:pt x="181432" y="30488"/>
                  <a:pt x="180581" y="29728"/>
                </a:cubicBezTo>
                <a:cubicBezTo>
                  <a:pt x="179761" y="28968"/>
                  <a:pt x="179153" y="26992"/>
                  <a:pt x="179153" y="26992"/>
                </a:cubicBezTo>
                <a:cubicBezTo>
                  <a:pt x="179153" y="26992"/>
                  <a:pt x="179821" y="29971"/>
                  <a:pt x="178575" y="29272"/>
                </a:cubicBezTo>
                <a:cubicBezTo>
                  <a:pt x="177329" y="28603"/>
                  <a:pt x="176691" y="26627"/>
                  <a:pt x="176691" y="26627"/>
                </a:cubicBezTo>
                <a:cubicBezTo>
                  <a:pt x="176691" y="26627"/>
                  <a:pt x="175627" y="28512"/>
                  <a:pt x="175171" y="28147"/>
                </a:cubicBezTo>
                <a:cubicBezTo>
                  <a:pt x="174715" y="27752"/>
                  <a:pt x="172891" y="28147"/>
                  <a:pt x="172314" y="26931"/>
                </a:cubicBezTo>
                <a:cubicBezTo>
                  <a:pt x="171736" y="25716"/>
                  <a:pt x="170794" y="22281"/>
                  <a:pt x="169639" y="21308"/>
                </a:cubicBezTo>
                <a:cubicBezTo>
                  <a:pt x="168514" y="20305"/>
                  <a:pt x="168119" y="17874"/>
                  <a:pt x="167450" y="17874"/>
                </a:cubicBezTo>
                <a:cubicBezTo>
                  <a:pt x="166782" y="17874"/>
                  <a:pt x="166599" y="22068"/>
                  <a:pt x="166113" y="22889"/>
                </a:cubicBezTo>
                <a:cubicBezTo>
                  <a:pt x="165627" y="23740"/>
                  <a:pt x="164988" y="25868"/>
                  <a:pt x="164988" y="25868"/>
                </a:cubicBezTo>
                <a:cubicBezTo>
                  <a:pt x="164988" y="25868"/>
                  <a:pt x="164228" y="23284"/>
                  <a:pt x="163772" y="21855"/>
                </a:cubicBezTo>
                <a:cubicBezTo>
                  <a:pt x="163317" y="20457"/>
                  <a:pt x="163013" y="19880"/>
                  <a:pt x="162617" y="18147"/>
                </a:cubicBezTo>
                <a:cubicBezTo>
                  <a:pt x="162253" y="16384"/>
                  <a:pt x="161554" y="15685"/>
                  <a:pt x="161554" y="15685"/>
                </a:cubicBezTo>
                <a:cubicBezTo>
                  <a:pt x="161554" y="15685"/>
                  <a:pt x="161006" y="17205"/>
                  <a:pt x="160885" y="18329"/>
                </a:cubicBezTo>
                <a:cubicBezTo>
                  <a:pt x="160763" y="19484"/>
                  <a:pt x="160885" y="22706"/>
                  <a:pt x="160885" y="22706"/>
                </a:cubicBezTo>
                <a:lnTo>
                  <a:pt x="160855" y="24804"/>
                </a:lnTo>
                <a:cubicBezTo>
                  <a:pt x="160855" y="24804"/>
                  <a:pt x="157845" y="22524"/>
                  <a:pt x="157754" y="20032"/>
                </a:cubicBezTo>
                <a:cubicBezTo>
                  <a:pt x="157693" y="17570"/>
                  <a:pt x="156630" y="17205"/>
                  <a:pt x="156630" y="17205"/>
                </a:cubicBezTo>
                <a:cubicBezTo>
                  <a:pt x="156630" y="17205"/>
                  <a:pt x="155566" y="15685"/>
                  <a:pt x="155019" y="14986"/>
                </a:cubicBezTo>
                <a:cubicBezTo>
                  <a:pt x="154502" y="14317"/>
                  <a:pt x="154715" y="8846"/>
                  <a:pt x="154198" y="8086"/>
                </a:cubicBezTo>
                <a:cubicBezTo>
                  <a:pt x="153651" y="7326"/>
                  <a:pt x="152860" y="3709"/>
                  <a:pt x="152860" y="3709"/>
                </a:cubicBezTo>
                <a:cubicBezTo>
                  <a:pt x="152860" y="3709"/>
                  <a:pt x="152101" y="7691"/>
                  <a:pt x="151918" y="9971"/>
                </a:cubicBezTo>
                <a:cubicBezTo>
                  <a:pt x="151705" y="12250"/>
                  <a:pt x="151158" y="15290"/>
                  <a:pt x="151158" y="15290"/>
                </a:cubicBezTo>
                <a:lnTo>
                  <a:pt x="149699" y="20153"/>
                </a:lnTo>
                <a:lnTo>
                  <a:pt x="148179" y="21764"/>
                </a:lnTo>
                <a:cubicBezTo>
                  <a:pt x="148179" y="21764"/>
                  <a:pt x="148119" y="20548"/>
                  <a:pt x="147359" y="17114"/>
                </a:cubicBezTo>
                <a:cubicBezTo>
                  <a:pt x="146599" y="13709"/>
                  <a:pt x="146265" y="12645"/>
                  <a:pt x="146265" y="12342"/>
                </a:cubicBezTo>
                <a:cubicBezTo>
                  <a:pt x="146265" y="12038"/>
                  <a:pt x="145413" y="4743"/>
                  <a:pt x="144745" y="3679"/>
                </a:cubicBezTo>
                <a:cubicBezTo>
                  <a:pt x="144745" y="3679"/>
                  <a:pt x="144441" y="4044"/>
                  <a:pt x="143985" y="5259"/>
                </a:cubicBezTo>
                <a:cubicBezTo>
                  <a:pt x="143499" y="6475"/>
                  <a:pt x="142739" y="8238"/>
                  <a:pt x="142739" y="8694"/>
                </a:cubicBezTo>
                <a:cubicBezTo>
                  <a:pt x="142739" y="9120"/>
                  <a:pt x="142283" y="12554"/>
                  <a:pt x="142283" y="12554"/>
                </a:cubicBezTo>
                <a:lnTo>
                  <a:pt x="141523" y="15594"/>
                </a:lnTo>
                <a:cubicBezTo>
                  <a:pt x="141523" y="15594"/>
                  <a:pt x="140398" y="13892"/>
                  <a:pt x="140216" y="12554"/>
                </a:cubicBezTo>
                <a:cubicBezTo>
                  <a:pt x="140003" y="11217"/>
                  <a:pt x="139365" y="8755"/>
                  <a:pt x="139243" y="8451"/>
                </a:cubicBezTo>
                <a:cubicBezTo>
                  <a:pt x="139152" y="8147"/>
                  <a:pt x="138483" y="1"/>
                  <a:pt x="138483" y="1"/>
                </a:cubicBezTo>
                <a:cubicBezTo>
                  <a:pt x="138483" y="1"/>
                  <a:pt x="136508" y="3375"/>
                  <a:pt x="135900" y="7174"/>
                </a:cubicBezTo>
                <a:cubicBezTo>
                  <a:pt x="135322" y="10974"/>
                  <a:pt x="135140" y="9515"/>
                  <a:pt x="134866" y="12402"/>
                </a:cubicBezTo>
                <a:cubicBezTo>
                  <a:pt x="134562" y="15290"/>
                  <a:pt x="134380" y="19332"/>
                  <a:pt x="134380" y="19332"/>
                </a:cubicBezTo>
                <a:cubicBezTo>
                  <a:pt x="134380" y="19332"/>
                  <a:pt x="132860" y="15320"/>
                  <a:pt x="132586" y="14834"/>
                </a:cubicBezTo>
                <a:cubicBezTo>
                  <a:pt x="132283" y="14348"/>
                  <a:pt x="132586" y="9819"/>
                  <a:pt x="132586" y="9819"/>
                </a:cubicBezTo>
                <a:cubicBezTo>
                  <a:pt x="132586" y="9819"/>
                  <a:pt x="132860" y="3557"/>
                  <a:pt x="132465" y="2676"/>
                </a:cubicBezTo>
                <a:cubicBezTo>
                  <a:pt x="132009" y="1855"/>
                  <a:pt x="131614" y="4195"/>
                  <a:pt x="131614" y="4195"/>
                </a:cubicBezTo>
                <a:cubicBezTo>
                  <a:pt x="131614" y="4195"/>
                  <a:pt x="131310" y="8177"/>
                  <a:pt x="129912" y="9971"/>
                </a:cubicBezTo>
                <a:cubicBezTo>
                  <a:pt x="128513" y="11764"/>
                  <a:pt x="128787" y="15351"/>
                  <a:pt x="128787" y="15351"/>
                </a:cubicBezTo>
                <a:lnTo>
                  <a:pt x="127723" y="19363"/>
                </a:lnTo>
                <a:lnTo>
                  <a:pt x="127723" y="21825"/>
                </a:lnTo>
                <a:cubicBezTo>
                  <a:pt x="127723" y="21825"/>
                  <a:pt x="127146" y="17630"/>
                  <a:pt x="126386" y="15928"/>
                </a:cubicBezTo>
                <a:cubicBezTo>
                  <a:pt x="125626" y="14226"/>
                  <a:pt x="125626" y="9940"/>
                  <a:pt x="125626" y="9940"/>
                </a:cubicBezTo>
                <a:cubicBezTo>
                  <a:pt x="125626" y="9940"/>
                  <a:pt x="124775" y="10883"/>
                  <a:pt x="124562" y="12585"/>
                </a:cubicBezTo>
                <a:cubicBezTo>
                  <a:pt x="124319" y="14287"/>
                  <a:pt x="124562" y="17144"/>
                  <a:pt x="124562" y="17144"/>
                </a:cubicBezTo>
                <a:cubicBezTo>
                  <a:pt x="124562" y="17144"/>
                  <a:pt x="123042" y="19363"/>
                  <a:pt x="123042" y="20123"/>
                </a:cubicBezTo>
                <a:cubicBezTo>
                  <a:pt x="123042" y="20123"/>
                  <a:pt x="122738" y="16688"/>
                  <a:pt x="122282" y="16354"/>
                </a:cubicBezTo>
                <a:cubicBezTo>
                  <a:pt x="121826" y="16019"/>
                  <a:pt x="121887" y="17722"/>
                  <a:pt x="121431" y="17722"/>
                </a:cubicBezTo>
                <a:cubicBezTo>
                  <a:pt x="120975" y="17722"/>
                  <a:pt x="119152" y="12220"/>
                  <a:pt x="119152" y="12220"/>
                </a:cubicBezTo>
                <a:lnTo>
                  <a:pt x="118696" y="10305"/>
                </a:lnTo>
                <a:cubicBezTo>
                  <a:pt x="118696" y="10305"/>
                  <a:pt x="118908" y="10518"/>
                  <a:pt x="118696" y="13041"/>
                </a:cubicBezTo>
                <a:cubicBezTo>
                  <a:pt x="118513" y="15594"/>
                  <a:pt x="118696" y="17904"/>
                  <a:pt x="118696" y="17904"/>
                </a:cubicBezTo>
                <a:lnTo>
                  <a:pt x="117176" y="16840"/>
                </a:lnTo>
                <a:cubicBezTo>
                  <a:pt x="117176" y="16840"/>
                  <a:pt x="116872" y="12737"/>
                  <a:pt x="116416" y="12493"/>
                </a:cubicBezTo>
                <a:cubicBezTo>
                  <a:pt x="115960" y="12220"/>
                  <a:pt x="115960" y="15077"/>
                  <a:pt x="115747" y="15533"/>
                </a:cubicBezTo>
                <a:cubicBezTo>
                  <a:pt x="115504" y="15959"/>
                  <a:pt x="114410" y="16354"/>
                  <a:pt x="114288" y="19515"/>
                </a:cubicBezTo>
                <a:cubicBezTo>
                  <a:pt x="114197" y="22676"/>
                  <a:pt x="113620" y="24074"/>
                  <a:pt x="113620" y="24074"/>
                </a:cubicBezTo>
                <a:cubicBezTo>
                  <a:pt x="113620" y="24074"/>
                  <a:pt x="111917" y="22554"/>
                  <a:pt x="111644" y="25016"/>
                </a:cubicBezTo>
                <a:cubicBezTo>
                  <a:pt x="111370" y="27479"/>
                  <a:pt x="108969" y="26354"/>
                  <a:pt x="108969" y="26354"/>
                </a:cubicBezTo>
                <a:cubicBezTo>
                  <a:pt x="108969" y="26354"/>
                  <a:pt x="107905" y="28694"/>
                  <a:pt x="107084" y="27782"/>
                </a:cubicBezTo>
                <a:cubicBezTo>
                  <a:pt x="106233" y="26871"/>
                  <a:pt x="104227" y="30001"/>
                  <a:pt x="103589" y="28846"/>
                </a:cubicBezTo>
                <a:cubicBezTo>
                  <a:pt x="102951" y="27722"/>
                  <a:pt x="103771" y="26779"/>
                  <a:pt x="103589" y="25260"/>
                </a:cubicBezTo>
                <a:cubicBezTo>
                  <a:pt x="103407" y="23740"/>
                  <a:pt x="103011" y="22889"/>
                  <a:pt x="102829" y="21825"/>
                </a:cubicBezTo>
                <a:cubicBezTo>
                  <a:pt x="102647" y="20761"/>
                  <a:pt x="102829" y="17083"/>
                  <a:pt x="102829" y="17083"/>
                </a:cubicBezTo>
                <a:cubicBezTo>
                  <a:pt x="102829" y="17083"/>
                  <a:pt x="101492" y="16384"/>
                  <a:pt x="101492" y="18603"/>
                </a:cubicBezTo>
                <a:cubicBezTo>
                  <a:pt x="101492" y="20791"/>
                  <a:pt x="101583" y="22311"/>
                  <a:pt x="100732" y="23983"/>
                </a:cubicBezTo>
                <a:cubicBezTo>
                  <a:pt x="99911" y="25655"/>
                  <a:pt x="99303" y="26840"/>
                  <a:pt x="99303" y="26840"/>
                </a:cubicBezTo>
                <a:cubicBezTo>
                  <a:pt x="99303" y="26840"/>
                  <a:pt x="99212" y="25260"/>
                  <a:pt x="99303" y="23436"/>
                </a:cubicBezTo>
                <a:cubicBezTo>
                  <a:pt x="99364" y="21612"/>
                  <a:pt x="99790" y="19545"/>
                  <a:pt x="99242" y="19545"/>
                </a:cubicBezTo>
                <a:cubicBezTo>
                  <a:pt x="98726" y="19545"/>
                  <a:pt x="98726" y="19940"/>
                  <a:pt x="98452" y="21764"/>
                </a:cubicBezTo>
                <a:cubicBezTo>
                  <a:pt x="98179" y="23588"/>
                  <a:pt x="97024" y="27144"/>
                  <a:pt x="97024" y="27144"/>
                </a:cubicBezTo>
                <a:cubicBezTo>
                  <a:pt x="97024" y="27144"/>
                  <a:pt x="96628" y="25320"/>
                  <a:pt x="96446" y="23740"/>
                </a:cubicBezTo>
                <a:cubicBezTo>
                  <a:pt x="96264" y="22129"/>
                  <a:pt x="96446" y="21156"/>
                  <a:pt x="96446" y="21156"/>
                </a:cubicBezTo>
                <a:cubicBezTo>
                  <a:pt x="96446" y="21156"/>
                  <a:pt x="94987" y="21217"/>
                  <a:pt x="94987" y="22372"/>
                </a:cubicBezTo>
                <a:cubicBezTo>
                  <a:pt x="94987" y="23497"/>
                  <a:pt x="94166" y="26597"/>
                  <a:pt x="94166" y="26597"/>
                </a:cubicBezTo>
                <a:lnTo>
                  <a:pt x="93589" y="28694"/>
                </a:lnTo>
                <a:cubicBezTo>
                  <a:pt x="93589" y="28694"/>
                  <a:pt x="92464" y="26597"/>
                  <a:pt x="92768" y="25199"/>
                </a:cubicBezTo>
                <a:cubicBezTo>
                  <a:pt x="93072" y="23801"/>
                  <a:pt x="92707" y="19819"/>
                  <a:pt x="92707" y="19819"/>
                </a:cubicBezTo>
                <a:cubicBezTo>
                  <a:pt x="92707" y="19819"/>
                  <a:pt x="91552" y="20579"/>
                  <a:pt x="91552" y="22098"/>
                </a:cubicBezTo>
                <a:cubicBezTo>
                  <a:pt x="91552" y="23618"/>
                  <a:pt x="91856" y="25320"/>
                  <a:pt x="91552" y="25898"/>
                </a:cubicBezTo>
                <a:cubicBezTo>
                  <a:pt x="91248" y="26475"/>
                  <a:pt x="90397" y="27327"/>
                  <a:pt x="90397" y="27874"/>
                </a:cubicBezTo>
                <a:lnTo>
                  <a:pt x="90397" y="29971"/>
                </a:lnTo>
                <a:cubicBezTo>
                  <a:pt x="90397" y="29971"/>
                  <a:pt x="87449" y="31400"/>
                  <a:pt x="87449" y="31673"/>
                </a:cubicBezTo>
                <a:cubicBezTo>
                  <a:pt x="87449" y="31916"/>
                  <a:pt x="86750" y="33497"/>
                  <a:pt x="86750" y="33497"/>
                </a:cubicBezTo>
                <a:cubicBezTo>
                  <a:pt x="86750" y="33497"/>
                  <a:pt x="84166" y="33193"/>
                  <a:pt x="83710" y="32159"/>
                </a:cubicBezTo>
                <a:cubicBezTo>
                  <a:pt x="83254" y="31126"/>
                  <a:pt x="81886" y="27691"/>
                  <a:pt x="81886" y="27691"/>
                </a:cubicBezTo>
                <a:cubicBezTo>
                  <a:pt x="81886" y="27691"/>
                  <a:pt x="81826" y="28755"/>
                  <a:pt x="81431" y="29758"/>
                </a:cubicBezTo>
                <a:cubicBezTo>
                  <a:pt x="81066" y="30792"/>
                  <a:pt x="81248" y="31855"/>
                  <a:pt x="80762" y="33497"/>
                </a:cubicBezTo>
                <a:cubicBezTo>
                  <a:pt x="80245" y="35138"/>
                  <a:pt x="80002" y="35381"/>
                  <a:pt x="79607" y="34925"/>
                </a:cubicBezTo>
                <a:cubicBezTo>
                  <a:pt x="79242" y="34469"/>
                  <a:pt x="78087" y="33345"/>
                  <a:pt x="78482" y="31703"/>
                </a:cubicBezTo>
                <a:cubicBezTo>
                  <a:pt x="78847" y="30062"/>
                  <a:pt x="78391" y="31035"/>
                  <a:pt x="78026" y="28360"/>
                </a:cubicBezTo>
                <a:cubicBezTo>
                  <a:pt x="77631" y="25716"/>
                  <a:pt x="77479" y="24044"/>
                  <a:pt x="77479" y="24044"/>
                </a:cubicBezTo>
                <a:cubicBezTo>
                  <a:pt x="77479" y="24044"/>
                  <a:pt x="76263" y="25472"/>
                  <a:pt x="75899" y="27843"/>
                </a:cubicBezTo>
                <a:cubicBezTo>
                  <a:pt x="75503" y="30184"/>
                  <a:pt x="76719" y="30883"/>
                  <a:pt x="75899" y="32311"/>
                </a:cubicBezTo>
                <a:cubicBezTo>
                  <a:pt x="75047" y="33770"/>
                  <a:pt x="74288" y="34439"/>
                  <a:pt x="74288" y="35290"/>
                </a:cubicBezTo>
                <a:cubicBezTo>
                  <a:pt x="74288" y="36111"/>
                  <a:pt x="73923" y="37175"/>
                  <a:pt x="73710" y="36688"/>
                </a:cubicBezTo>
                <a:cubicBezTo>
                  <a:pt x="73528" y="36202"/>
                  <a:pt x="73345" y="33710"/>
                  <a:pt x="72494" y="32889"/>
                </a:cubicBezTo>
                <a:cubicBezTo>
                  <a:pt x="71674" y="32038"/>
                  <a:pt x="72129" y="34591"/>
                  <a:pt x="71825" y="34865"/>
                </a:cubicBezTo>
                <a:cubicBezTo>
                  <a:pt x="71522" y="35138"/>
                  <a:pt x="70306" y="36293"/>
                  <a:pt x="70306" y="36293"/>
                </a:cubicBezTo>
                <a:cubicBezTo>
                  <a:pt x="70306" y="36293"/>
                  <a:pt x="70670" y="34469"/>
                  <a:pt x="70306" y="33254"/>
                </a:cubicBezTo>
                <a:cubicBezTo>
                  <a:pt x="69911" y="32038"/>
                  <a:pt x="70366" y="29454"/>
                  <a:pt x="70306" y="28998"/>
                </a:cubicBezTo>
                <a:cubicBezTo>
                  <a:pt x="70215" y="28542"/>
                  <a:pt x="69394" y="26810"/>
                  <a:pt x="69394" y="26810"/>
                </a:cubicBezTo>
                <a:cubicBezTo>
                  <a:pt x="69394" y="26810"/>
                  <a:pt x="68360" y="28998"/>
                  <a:pt x="68056" y="30032"/>
                </a:cubicBezTo>
                <a:cubicBezTo>
                  <a:pt x="67752" y="31065"/>
                  <a:pt x="66689" y="30032"/>
                  <a:pt x="66719" y="31855"/>
                </a:cubicBezTo>
                <a:cubicBezTo>
                  <a:pt x="66780" y="33679"/>
                  <a:pt x="66202" y="36415"/>
                  <a:pt x="65807" y="36354"/>
                </a:cubicBezTo>
                <a:cubicBezTo>
                  <a:pt x="65442" y="36263"/>
                  <a:pt x="65017" y="34074"/>
                  <a:pt x="65047" y="33618"/>
                </a:cubicBezTo>
                <a:cubicBezTo>
                  <a:pt x="65047" y="33162"/>
                  <a:pt x="65716" y="32555"/>
                  <a:pt x="65047" y="30366"/>
                </a:cubicBezTo>
                <a:cubicBezTo>
                  <a:pt x="64409" y="28178"/>
                  <a:pt x="63619" y="26871"/>
                  <a:pt x="63619" y="26506"/>
                </a:cubicBezTo>
                <a:lnTo>
                  <a:pt x="63619" y="27934"/>
                </a:lnTo>
                <a:cubicBezTo>
                  <a:pt x="63619" y="28238"/>
                  <a:pt x="63436" y="31734"/>
                  <a:pt x="63315" y="32038"/>
                </a:cubicBezTo>
                <a:cubicBezTo>
                  <a:pt x="63193" y="32342"/>
                  <a:pt x="62889" y="32251"/>
                  <a:pt x="62403" y="35381"/>
                </a:cubicBezTo>
                <a:cubicBezTo>
                  <a:pt x="61916" y="38542"/>
                  <a:pt x="61248" y="38725"/>
                  <a:pt x="61065" y="38725"/>
                </a:cubicBezTo>
                <a:cubicBezTo>
                  <a:pt x="60883" y="38725"/>
                  <a:pt x="60609" y="33618"/>
                  <a:pt x="60609" y="33618"/>
                </a:cubicBezTo>
                <a:lnTo>
                  <a:pt x="59485" y="31035"/>
                </a:lnTo>
                <a:cubicBezTo>
                  <a:pt x="59485" y="31035"/>
                  <a:pt x="58877" y="36141"/>
                  <a:pt x="57874" y="36141"/>
                </a:cubicBezTo>
                <a:cubicBezTo>
                  <a:pt x="56901" y="36141"/>
                  <a:pt x="55746" y="34166"/>
                  <a:pt x="55716" y="33801"/>
                </a:cubicBezTo>
                <a:cubicBezTo>
                  <a:pt x="55685" y="33406"/>
                  <a:pt x="53406" y="31065"/>
                  <a:pt x="53193" y="29241"/>
                </a:cubicBezTo>
                <a:cubicBezTo>
                  <a:pt x="53011" y="27418"/>
                  <a:pt x="52737" y="26567"/>
                  <a:pt x="52737" y="26567"/>
                </a:cubicBezTo>
                <a:cubicBezTo>
                  <a:pt x="52737" y="26567"/>
                  <a:pt x="50883" y="29819"/>
                  <a:pt x="51035" y="31703"/>
                </a:cubicBezTo>
                <a:cubicBezTo>
                  <a:pt x="51187" y="33618"/>
                  <a:pt x="50245" y="36962"/>
                  <a:pt x="50245" y="36962"/>
                </a:cubicBezTo>
                <a:cubicBezTo>
                  <a:pt x="50245" y="36962"/>
                  <a:pt x="47874" y="35138"/>
                  <a:pt x="47114" y="32585"/>
                </a:cubicBezTo>
                <a:cubicBezTo>
                  <a:pt x="46354" y="30001"/>
                  <a:pt x="45138" y="26810"/>
                  <a:pt x="45138" y="26810"/>
                </a:cubicBezTo>
                <a:cubicBezTo>
                  <a:pt x="45138" y="26810"/>
                  <a:pt x="43314" y="32433"/>
                  <a:pt x="43831" y="33345"/>
                </a:cubicBezTo>
                <a:cubicBezTo>
                  <a:pt x="44317" y="34287"/>
                  <a:pt x="40700" y="35989"/>
                  <a:pt x="41095" y="37144"/>
                </a:cubicBezTo>
                <a:cubicBezTo>
                  <a:pt x="41460" y="38269"/>
                  <a:pt x="37813" y="38786"/>
                  <a:pt x="37813" y="38786"/>
                </a:cubicBezTo>
                <a:lnTo>
                  <a:pt x="35776" y="36293"/>
                </a:lnTo>
                <a:lnTo>
                  <a:pt x="34165" y="31734"/>
                </a:lnTo>
                <a:cubicBezTo>
                  <a:pt x="34165" y="31734"/>
                  <a:pt x="32889" y="35746"/>
                  <a:pt x="32341" y="36992"/>
                </a:cubicBezTo>
                <a:cubicBezTo>
                  <a:pt x="31825" y="38239"/>
                  <a:pt x="30670" y="40488"/>
                  <a:pt x="30670" y="40488"/>
                </a:cubicBezTo>
                <a:lnTo>
                  <a:pt x="27964" y="36688"/>
                </a:lnTo>
                <a:lnTo>
                  <a:pt x="26354" y="33558"/>
                </a:lnTo>
                <a:cubicBezTo>
                  <a:pt x="26354" y="33558"/>
                  <a:pt x="25138" y="37448"/>
                  <a:pt x="25320" y="38330"/>
                </a:cubicBezTo>
                <a:cubicBezTo>
                  <a:pt x="25502" y="39150"/>
                  <a:pt x="24378" y="40093"/>
                  <a:pt x="24378" y="40397"/>
                </a:cubicBezTo>
                <a:cubicBezTo>
                  <a:pt x="24378" y="40701"/>
                  <a:pt x="23040" y="40001"/>
                  <a:pt x="23040" y="40001"/>
                </a:cubicBezTo>
                <a:lnTo>
                  <a:pt x="23040" y="36141"/>
                </a:lnTo>
                <a:lnTo>
                  <a:pt x="21825" y="32646"/>
                </a:lnTo>
                <a:cubicBezTo>
                  <a:pt x="21825" y="32646"/>
                  <a:pt x="20943" y="35898"/>
                  <a:pt x="21095" y="36141"/>
                </a:cubicBezTo>
                <a:cubicBezTo>
                  <a:pt x="21247" y="36445"/>
                  <a:pt x="20578" y="38816"/>
                  <a:pt x="20578" y="38816"/>
                </a:cubicBezTo>
                <a:lnTo>
                  <a:pt x="17995" y="40001"/>
                </a:lnTo>
                <a:lnTo>
                  <a:pt x="16201" y="42342"/>
                </a:lnTo>
                <a:cubicBezTo>
                  <a:pt x="16201" y="42342"/>
                  <a:pt x="15897" y="40153"/>
                  <a:pt x="15502" y="38360"/>
                </a:cubicBezTo>
                <a:cubicBezTo>
                  <a:pt x="15137" y="36567"/>
                  <a:pt x="15502" y="34378"/>
                  <a:pt x="15502" y="34378"/>
                </a:cubicBezTo>
                <a:cubicBezTo>
                  <a:pt x="15502" y="34378"/>
                  <a:pt x="13800" y="36111"/>
                  <a:pt x="14286" y="39454"/>
                </a:cubicBezTo>
                <a:cubicBezTo>
                  <a:pt x="14803" y="42798"/>
                  <a:pt x="14499" y="44561"/>
                  <a:pt x="13830" y="45321"/>
                </a:cubicBezTo>
                <a:cubicBezTo>
                  <a:pt x="13162" y="46020"/>
                  <a:pt x="12007" y="45017"/>
                  <a:pt x="11642" y="47296"/>
                </a:cubicBezTo>
                <a:cubicBezTo>
                  <a:pt x="11247" y="49576"/>
                  <a:pt x="9423" y="51005"/>
                  <a:pt x="9058" y="51278"/>
                </a:cubicBezTo>
                <a:cubicBezTo>
                  <a:pt x="8663" y="51552"/>
                  <a:pt x="4195" y="54014"/>
                  <a:pt x="4195" y="54318"/>
                </a:cubicBezTo>
                <a:cubicBezTo>
                  <a:pt x="4195" y="54622"/>
                  <a:pt x="0" y="58117"/>
                  <a:pt x="0" y="58117"/>
                </a:cubicBezTo>
                <a:lnTo>
                  <a:pt x="188971" y="581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5"/>
          <p:cNvSpPr/>
          <p:nvPr/>
        </p:nvSpPr>
        <p:spPr>
          <a:xfrm flipH="1">
            <a:off x="732359" y="364077"/>
            <a:ext cx="1209790" cy="4978261"/>
          </a:xfrm>
          <a:custGeom>
            <a:rect b="b" l="l" r="r" t="t"/>
            <a:pathLst>
              <a:path extrusionOk="0" h="39803" w="12740">
                <a:moveTo>
                  <a:pt x="453" y="27420"/>
                </a:moveTo>
                <a:cubicBezTo>
                  <a:pt x="869" y="27730"/>
                  <a:pt x="1715" y="28444"/>
                  <a:pt x="2215" y="28456"/>
                </a:cubicBezTo>
                <a:cubicBezTo>
                  <a:pt x="1822" y="28456"/>
                  <a:pt x="1203" y="28420"/>
                  <a:pt x="762" y="28635"/>
                </a:cubicBezTo>
                <a:cubicBezTo>
                  <a:pt x="1429" y="28718"/>
                  <a:pt x="1881" y="29313"/>
                  <a:pt x="2393" y="29730"/>
                </a:cubicBezTo>
                <a:cubicBezTo>
                  <a:pt x="1953" y="29528"/>
                  <a:pt x="1417" y="29849"/>
                  <a:pt x="988" y="29444"/>
                </a:cubicBezTo>
                <a:cubicBezTo>
                  <a:pt x="1084" y="29587"/>
                  <a:pt x="1143" y="29754"/>
                  <a:pt x="1286" y="29885"/>
                </a:cubicBezTo>
                <a:cubicBezTo>
                  <a:pt x="1667" y="30302"/>
                  <a:pt x="2179" y="30444"/>
                  <a:pt x="2631" y="30683"/>
                </a:cubicBezTo>
                <a:cubicBezTo>
                  <a:pt x="2334" y="30837"/>
                  <a:pt x="1858" y="30754"/>
                  <a:pt x="1500" y="30837"/>
                </a:cubicBezTo>
                <a:cubicBezTo>
                  <a:pt x="2441" y="31052"/>
                  <a:pt x="3239" y="31635"/>
                  <a:pt x="4215" y="31814"/>
                </a:cubicBezTo>
                <a:cubicBezTo>
                  <a:pt x="4513" y="31873"/>
                  <a:pt x="4822" y="31933"/>
                  <a:pt x="5156" y="31992"/>
                </a:cubicBezTo>
                <a:lnTo>
                  <a:pt x="5156" y="39803"/>
                </a:lnTo>
                <a:lnTo>
                  <a:pt x="6239" y="39803"/>
                </a:lnTo>
                <a:lnTo>
                  <a:pt x="6239" y="32135"/>
                </a:lnTo>
                <a:cubicBezTo>
                  <a:pt x="6858" y="32171"/>
                  <a:pt x="7477" y="32028"/>
                  <a:pt x="8108" y="32207"/>
                </a:cubicBezTo>
                <a:cubicBezTo>
                  <a:pt x="8549" y="32349"/>
                  <a:pt x="8882" y="32528"/>
                  <a:pt x="9335" y="32492"/>
                </a:cubicBezTo>
                <a:cubicBezTo>
                  <a:pt x="9751" y="32469"/>
                  <a:pt x="10132" y="32326"/>
                  <a:pt x="10549" y="32326"/>
                </a:cubicBezTo>
                <a:cubicBezTo>
                  <a:pt x="10168" y="32171"/>
                  <a:pt x="9751" y="32064"/>
                  <a:pt x="9347" y="31933"/>
                </a:cubicBezTo>
                <a:cubicBezTo>
                  <a:pt x="10549" y="31957"/>
                  <a:pt x="12085" y="31659"/>
                  <a:pt x="12740" y="30230"/>
                </a:cubicBezTo>
                <a:cubicBezTo>
                  <a:pt x="12276" y="30444"/>
                  <a:pt x="11895" y="30540"/>
                  <a:pt x="11430" y="30230"/>
                </a:cubicBezTo>
                <a:cubicBezTo>
                  <a:pt x="11573" y="30111"/>
                  <a:pt x="11787" y="29968"/>
                  <a:pt x="12014" y="29861"/>
                </a:cubicBezTo>
                <a:cubicBezTo>
                  <a:pt x="11609" y="29873"/>
                  <a:pt x="11216" y="29694"/>
                  <a:pt x="10883" y="29444"/>
                </a:cubicBezTo>
                <a:cubicBezTo>
                  <a:pt x="11240" y="29206"/>
                  <a:pt x="11597" y="28932"/>
                  <a:pt x="11895" y="28611"/>
                </a:cubicBezTo>
                <a:cubicBezTo>
                  <a:pt x="12014" y="28480"/>
                  <a:pt x="12097" y="28313"/>
                  <a:pt x="12216" y="28194"/>
                </a:cubicBezTo>
                <a:cubicBezTo>
                  <a:pt x="11835" y="28385"/>
                  <a:pt x="11121" y="28373"/>
                  <a:pt x="10799" y="28385"/>
                </a:cubicBezTo>
                <a:cubicBezTo>
                  <a:pt x="10894" y="28218"/>
                  <a:pt x="11025" y="28099"/>
                  <a:pt x="11180" y="28039"/>
                </a:cubicBezTo>
                <a:cubicBezTo>
                  <a:pt x="10775" y="28039"/>
                  <a:pt x="10382" y="28063"/>
                  <a:pt x="9990" y="28158"/>
                </a:cubicBezTo>
                <a:cubicBezTo>
                  <a:pt x="10192" y="27956"/>
                  <a:pt x="10502" y="27670"/>
                  <a:pt x="10763" y="27599"/>
                </a:cubicBezTo>
                <a:cubicBezTo>
                  <a:pt x="10359" y="27730"/>
                  <a:pt x="9251" y="27825"/>
                  <a:pt x="8930" y="27420"/>
                </a:cubicBezTo>
                <a:cubicBezTo>
                  <a:pt x="9656" y="27087"/>
                  <a:pt x="10371" y="27242"/>
                  <a:pt x="11025" y="26658"/>
                </a:cubicBezTo>
                <a:cubicBezTo>
                  <a:pt x="11454" y="26277"/>
                  <a:pt x="11680" y="25646"/>
                  <a:pt x="12109" y="25265"/>
                </a:cubicBezTo>
                <a:cubicBezTo>
                  <a:pt x="11847" y="25468"/>
                  <a:pt x="11454" y="25337"/>
                  <a:pt x="11144" y="25301"/>
                </a:cubicBezTo>
                <a:cubicBezTo>
                  <a:pt x="11240" y="25241"/>
                  <a:pt x="11311" y="25134"/>
                  <a:pt x="11394" y="25087"/>
                </a:cubicBezTo>
                <a:cubicBezTo>
                  <a:pt x="11156" y="25027"/>
                  <a:pt x="10906" y="25099"/>
                  <a:pt x="10656" y="25099"/>
                </a:cubicBezTo>
                <a:cubicBezTo>
                  <a:pt x="11013" y="24944"/>
                  <a:pt x="11323" y="24706"/>
                  <a:pt x="11656" y="24515"/>
                </a:cubicBezTo>
                <a:cubicBezTo>
                  <a:pt x="10954" y="24503"/>
                  <a:pt x="10406" y="24587"/>
                  <a:pt x="9763" y="24158"/>
                </a:cubicBezTo>
                <a:cubicBezTo>
                  <a:pt x="9990" y="24027"/>
                  <a:pt x="10359" y="23848"/>
                  <a:pt x="10490" y="23622"/>
                </a:cubicBezTo>
                <a:cubicBezTo>
                  <a:pt x="10240" y="23575"/>
                  <a:pt x="9966" y="23551"/>
                  <a:pt x="9728" y="23432"/>
                </a:cubicBezTo>
                <a:cubicBezTo>
                  <a:pt x="10168" y="22741"/>
                  <a:pt x="10716" y="22265"/>
                  <a:pt x="11061" y="21467"/>
                </a:cubicBezTo>
                <a:cubicBezTo>
                  <a:pt x="10430" y="21836"/>
                  <a:pt x="8394" y="23027"/>
                  <a:pt x="7977" y="21789"/>
                </a:cubicBezTo>
                <a:cubicBezTo>
                  <a:pt x="8632" y="21610"/>
                  <a:pt x="9251" y="21348"/>
                  <a:pt x="9894" y="21134"/>
                </a:cubicBezTo>
                <a:cubicBezTo>
                  <a:pt x="9668" y="21062"/>
                  <a:pt x="9394" y="21122"/>
                  <a:pt x="9156" y="21039"/>
                </a:cubicBezTo>
                <a:cubicBezTo>
                  <a:pt x="9466" y="20884"/>
                  <a:pt x="9835" y="20812"/>
                  <a:pt x="10168" y="20693"/>
                </a:cubicBezTo>
                <a:cubicBezTo>
                  <a:pt x="10013" y="20681"/>
                  <a:pt x="9930" y="20574"/>
                  <a:pt x="9811" y="20515"/>
                </a:cubicBezTo>
                <a:cubicBezTo>
                  <a:pt x="10049" y="20158"/>
                  <a:pt x="10847" y="19753"/>
                  <a:pt x="11192" y="19515"/>
                </a:cubicBezTo>
                <a:cubicBezTo>
                  <a:pt x="10823" y="19634"/>
                  <a:pt x="10263" y="19634"/>
                  <a:pt x="9894" y="19503"/>
                </a:cubicBezTo>
                <a:cubicBezTo>
                  <a:pt x="10121" y="19288"/>
                  <a:pt x="10359" y="19038"/>
                  <a:pt x="10597" y="18848"/>
                </a:cubicBezTo>
                <a:cubicBezTo>
                  <a:pt x="10013" y="18776"/>
                  <a:pt x="9394" y="18991"/>
                  <a:pt x="8799" y="18955"/>
                </a:cubicBezTo>
                <a:cubicBezTo>
                  <a:pt x="9013" y="18812"/>
                  <a:pt x="9239" y="18610"/>
                  <a:pt x="9466" y="18491"/>
                </a:cubicBezTo>
                <a:cubicBezTo>
                  <a:pt x="8644" y="18610"/>
                  <a:pt x="8085" y="18538"/>
                  <a:pt x="7334" y="18026"/>
                </a:cubicBezTo>
                <a:cubicBezTo>
                  <a:pt x="7930" y="18038"/>
                  <a:pt x="8513" y="17979"/>
                  <a:pt x="9108" y="17919"/>
                </a:cubicBezTo>
                <a:cubicBezTo>
                  <a:pt x="8978" y="17907"/>
                  <a:pt x="8835" y="17860"/>
                  <a:pt x="8692" y="17848"/>
                </a:cubicBezTo>
                <a:cubicBezTo>
                  <a:pt x="8823" y="17800"/>
                  <a:pt x="8954" y="17729"/>
                  <a:pt x="9097" y="17681"/>
                </a:cubicBezTo>
                <a:cubicBezTo>
                  <a:pt x="8811" y="17693"/>
                  <a:pt x="8537" y="17669"/>
                  <a:pt x="8275" y="17574"/>
                </a:cubicBezTo>
                <a:cubicBezTo>
                  <a:pt x="8870" y="17455"/>
                  <a:pt x="9156" y="17360"/>
                  <a:pt x="9632" y="16907"/>
                </a:cubicBezTo>
                <a:cubicBezTo>
                  <a:pt x="9359" y="16895"/>
                  <a:pt x="9097" y="16895"/>
                  <a:pt x="8835" y="16895"/>
                </a:cubicBezTo>
                <a:cubicBezTo>
                  <a:pt x="9525" y="16907"/>
                  <a:pt x="9609" y="15645"/>
                  <a:pt x="10049" y="15181"/>
                </a:cubicBezTo>
                <a:cubicBezTo>
                  <a:pt x="9418" y="15574"/>
                  <a:pt x="8978" y="15609"/>
                  <a:pt x="8275" y="15657"/>
                </a:cubicBezTo>
                <a:cubicBezTo>
                  <a:pt x="8739" y="15514"/>
                  <a:pt x="9037" y="15133"/>
                  <a:pt x="9394" y="14800"/>
                </a:cubicBezTo>
                <a:cubicBezTo>
                  <a:pt x="9239" y="14871"/>
                  <a:pt x="9073" y="14931"/>
                  <a:pt x="8942" y="14978"/>
                </a:cubicBezTo>
                <a:cubicBezTo>
                  <a:pt x="9049" y="14800"/>
                  <a:pt x="9180" y="14633"/>
                  <a:pt x="9299" y="14466"/>
                </a:cubicBezTo>
                <a:cubicBezTo>
                  <a:pt x="8978" y="14526"/>
                  <a:pt x="8585" y="14573"/>
                  <a:pt x="8275" y="14562"/>
                </a:cubicBezTo>
                <a:cubicBezTo>
                  <a:pt x="8858" y="14109"/>
                  <a:pt x="9168" y="13335"/>
                  <a:pt x="9549" y="12680"/>
                </a:cubicBezTo>
                <a:cubicBezTo>
                  <a:pt x="8942" y="13073"/>
                  <a:pt x="8442" y="13657"/>
                  <a:pt x="7692" y="13383"/>
                </a:cubicBezTo>
                <a:cubicBezTo>
                  <a:pt x="7906" y="13311"/>
                  <a:pt x="8096" y="13204"/>
                  <a:pt x="8299" y="13145"/>
                </a:cubicBezTo>
                <a:cubicBezTo>
                  <a:pt x="8239" y="13133"/>
                  <a:pt x="8144" y="13038"/>
                  <a:pt x="8025" y="13038"/>
                </a:cubicBezTo>
                <a:cubicBezTo>
                  <a:pt x="8287" y="12919"/>
                  <a:pt x="8561" y="12704"/>
                  <a:pt x="8799" y="12549"/>
                </a:cubicBezTo>
                <a:cubicBezTo>
                  <a:pt x="8525" y="12549"/>
                  <a:pt x="8239" y="12490"/>
                  <a:pt x="7977" y="12490"/>
                </a:cubicBezTo>
                <a:cubicBezTo>
                  <a:pt x="8704" y="12240"/>
                  <a:pt x="9001" y="11525"/>
                  <a:pt x="9275" y="10740"/>
                </a:cubicBezTo>
                <a:cubicBezTo>
                  <a:pt x="8978" y="10990"/>
                  <a:pt x="8692" y="11240"/>
                  <a:pt x="8323" y="11180"/>
                </a:cubicBezTo>
                <a:cubicBezTo>
                  <a:pt x="8466" y="11037"/>
                  <a:pt x="8620" y="10835"/>
                  <a:pt x="8620" y="10633"/>
                </a:cubicBezTo>
                <a:cubicBezTo>
                  <a:pt x="8382" y="10799"/>
                  <a:pt x="8096" y="10930"/>
                  <a:pt x="7846" y="10775"/>
                </a:cubicBezTo>
                <a:cubicBezTo>
                  <a:pt x="7942" y="10704"/>
                  <a:pt x="8025" y="10573"/>
                  <a:pt x="8156" y="10513"/>
                </a:cubicBezTo>
                <a:cubicBezTo>
                  <a:pt x="7787" y="10478"/>
                  <a:pt x="7454" y="10478"/>
                  <a:pt x="7096" y="10335"/>
                </a:cubicBezTo>
                <a:cubicBezTo>
                  <a:pt x="7942" y="10502"/>
                  <a:pt x="8180" y="9513"/>
                  <a:pt x="8525" y="8799"/>
                </a:cubicBezTo>
                <a:cubicBezTo>
                  <a:pt x="8168" y="8906"/>
                  <a:pt x="7799" y="8930"/>
                  <a:pt x="7430" y="8918"/>
                </a:cubicBezTo>
                <a:cubicBezTo>
                  <a:pt x="7656" y="8847"/>
                  <a:pt x="7894" y="8692"/>
                  <a:pt x="8025" y="8489"/>
                </a:cubicBezTo>
                <a:cubicBezTo>
                  <a:pt x="7704" y="8573"/>
                  <a:pt x="7323" y="8549"/>
                  <a:pt x="7084" y="8239"/>
                </a:cubicBezTo>
                <a:cubicBezTo>
                  <a:pt x="7394" y="7966"/>
                  <a:pt x="7835" y="7799"/>
                  <a:pt x="8108" y="7465"/>
                </a:cubicBezTo>
                <a:cubicBezTo>
                  <a:pt x="7846" y="7668"/>
                  <a:pt x="7489" y="7477"/>
                  <a:pt x="7192" y="7382"/>
                </a:cubicBezTo>
                <a:cubicBezTo>
                  <a:pt x="7382" y="7263"/>
                  <a:pt x="7620" y="7073"/>
                  <a:pt x="7692" y="6834"/>
                </a:cubicBezTo>
                <a:cubicBezTo>
                  <a:pt x="7513" y="6930"/>
                  <a:pt x="7287" y="6954"/>
                  <a:pt x="7108" y="6906"/>
                </a:cubicBezTo>
                <a:cubicBezTo>
                  <a:pt x="7239" y="6775"/>
                  <a:pt x="7370" y="6644"/>
                  <a:pt x="7465" y="6489"/>
                </a:cubicBezTo>
                <a:cubicBezTo>
                  <a:pt x="7263" y="6465"/>
                  <a:pt x="6989" y="6430"/>
                  <a:pt x="6811" y="6394"/>
                </a:cubicBezTo>
                <a:cubicBezTo>
                  <a:pt x="7025" y="6275"/>
                  <a:pt x="7215" y="6096"/>
                  <a:pt x="7370" y="5870"/>
                </a:cubicBezTo>
                <a:cubicBezTo>
                  <a:pt x="7156" y="5882"/>
                  <a:pt x="6942" y="5834"/>
                  <a:pt x="6727" y="5811"/>
                </a:cubicBezTo>
                <a:cubicBezTo>
                  <a:pt x="7096" y="5620"/>
                  <a:pt x="7251" y="5108"/>
                  <a:pt x="7454" y="4727"/>
                </a:cubicBezTo>
                <a:cubicBezTo>
                  <a:pt x="7192" y="4858"/>
                  <a:pt x="6894" y="4929"/>
                  <a:pt x="6620" y="5049"/>
                </a:cubicBezTo>
                <a:cubicBezTo>
                  <a:pt x="6739" y="4882"/>
                  <a:pt x="6906" y="4703"/>
                  <a:pt x="7073" y="4608"/>
                </a:cubicBezTo>
                <a:cubicBezTo>
                  <a:pt x="6846" y="4608"/>
                  <a:pt x="6620" y="4620"/>
                  <a:pt x="6394" y="4608"/>
                </a:cubicBezTo>
                <a:cubicBezTo>
                  <a:pt x="6561" y="4406"/>
                  <a:pt x="6680" y="4167"/>
                  <a:pt x="6846" y="4013"/>
                </a:cubicBezTo>
                <a:cubicBezTo>
                  <a:pt x="6596" y="4215"/>
                  <a:pt x="6275" y="4227"/>
                  <a:pt x="5977" y="4215"/>
                </a:cubicBezTo>
                <a:cubicBezTo>
                  <a:pt x="6215" y="4156"/>
                  <a:pt x="6430" y="3965"/>
                  <a:pt x="6608" y="3775"/>
                </a:cubicBezTo>
                <a:cubicBezTo>
                  <a:pt x="6477" y="3834"/>
                  <a:pt x="6358" y="3798"/>
                  <a:pt x="6215" y="3810"/>
                </a:cubicBezTo>
                <a:cubicBezTo>
                  <a:pt x="6334" y="3691"/>
                  <a:pt x="6453" y="3548"/>
                  <a:pt x="6561" y="3429"/>
                </a:cubicBezTo>
                <a:cubicBezTo>
                  <a:pt x="6441" y="3453"/>
                  <a:pt x="6275" y="3394"/>
                  <a:pt x="6156" y="3417"/>
                </a:cubicBezTo>
                <a:cubicBezTo>
                  <a:pt x="6132" y="3144"/>
                  <a:pt x="6132" y="2882"/>
                  <a:pt x="6299" y="2703"/>
                </a:cubicBezTo>
                <a:cubicBezTo>
                  <a:pt x="6084" y="2536"/>
                  <a:pt x="6180" y="2203"/>
                  <a:pt x="6120" y="1941"/>
                </a:cubicBezTo>
                <a:cubicBezTo>
                  <a:pt x="6132" y="1905"/>
                  <a:pt x="6144" y="1893"/>
                  <a:pt x="6156" y="1881"/>
                </a:cubicBezTo>
                <a:cubicBezTo>
                  <a:pt x="6156" y="1250"/>
                  <a:pt x="6084" y="631"/>
                  <a:pt x="6072" y="0"/>
                </a:cubicBezTo>
                <a:cubicBezTo>
                  <a:pt x="6072" y="679"/>
                  <a:pt x="5953" y="2370"/>
                  <a:pt x="5465" y="2298"/>
                </a:cubicBezTo>
                <a:cubicBezTo>
                  <a:pt x="5489" y="2620"/>
                  <a:pt x="5644" y="2905"/>
                  <a:pt x="5739" y="3191"/>
                </a:cubicBezTo>
                <a:cubicBezTo>
                  <a:pt x="5549" y="3155"/>
                  <a:pt x="5370" y="3060"/>
                  <a:pt x="5179" y="3013"/>
                </a:cubicBezTo>
                <a:cubicBezTo>
                  <a:pt x="5287" y="3322"/>
                  <a:pt x="5560" y="3489"/>
                  <a:pt x="5525" y="3870"/>
                </a:cubicBezTo>
                <a:cubicBezTo>
                  <a:pt x="5429" y="3798"/>
                  <a:pt x="5251" y="3775"/>
                  <a:pt x="5191" y="3727"/>
                </a:cubicBezTo>
                <a:cubicBezTo>
                  <a:pt x="5298" y="4025"/>
                  <a:pt x="5441" y="4275"/>
                  <a:pt x="5584" y="4548"/>
                </a:cubicBezTo>
                <a:cubicBezTo>
                  <a:pt x="5251" y="4572"/>
                  <a:pt x="4810" y="4429"/>
                  <a:pt x="4584" y="4144"/>
                </a:cubicBezTo>
                <a:cubicBezTo>
                  <a:pt x="4727" y="4644"/>
                  <a:pt x="5168" y="4941"/>
                  <a:pt x="5322" y="5394"/>
                </a:cubicBezTo>
                <a:cubicBezTo>
                  <a:pt x="5060" y="5382"/>
                  <a:pt x="4810" y="5239"/>
                  <a:pt x="4536" y="5215"/>
                </a:cubicBezTo>
                <a:cubicBezTo>
                  <a:pt x="4727" y="5560"/>
                  <a:pt x="5001" y="5858"/>
                  <a:pt x="5168" y="6227"/>
                </a:cubicBezTo>
                <a:cubicBezTo>
                  <a:pt x="4870" y="6227"/>
                  <a:pt x="4548" y="6013"/>
                  <a:pt x="4286" y="6120"/>
                </a:cubicBezTo>
                <a:cubicBezTo>
                  <a:pt x="4536" y="6465"/>
                  <a:pt x="5084" y="6692"/>
                  <a:pt x="5168" y="7168"/>
                </a:cubicBezTo>
                <a:cubicBezTo>
                  <a:pt x="4882" y="7144"/>
                  <a:pt x="4608" y="7061"/>
                  <a:pt x="4358" y="6906"/>
                </a:cubicBezTo>
                <a:cubicBezTo>
                  <a:pt x="4667" y="7489"/>
                  <a:pt x="4989" y="7835"/>
                  <a:pt x="5441" y="8216"/>
                </a:cubicBezTo>
                <a:cubicBezTo>
                  <a:pt x="5084" y="8251"/>
                  <a:pt x="4810" y="8442"/>
                  <a:pt x="4429" y="8358"/>
                </a:cubicBezTo>
                <a:cubicBezTo>
                  <a:pt x="4036" y="8263"/>
                  <a:pt x="3632" y="7954"/>
                  <a:pt x="3263" y="7775"/>
                </a:cubicBezTo>
                <a:cubicBezTo>
                  <a:pt x="3501" y="8549"/>
                  <a:pt x="4406" y="8656"/>
                  <a:pt x="4632" y="9430"/>
                </a:cubicBezTo>
                <a:cubicBezTo>
                  <a:pt x="4489" y="9382"/>
                  <a:pt x="4334" y="9430"/>
                  <a:pt x="4191" y="9370"/>
                </a:cubicBezTo>
                <a:cubicBezTo>
                  <a:pt x="4179" y="9430"/>
                  <a:pt x="4167" y="9501"/>
                  <a:pt x="4155" y="9561"/>
                </a:cubicBezTo>
                <a:cubicBezTo>
                  <a:pt x="3870" y="9609"/>
                  <a:pt x="3632" y="9466"/>
                  <a:pt x="3358" y="9335"/>
                </a:cubicBezTo>
                <a:cubicBezTo>
                  <a:pt x="3536" y="9668"/>
                  <a:pt x="3798" y="9942"/>
                  <a:pt x="3977" y="10263"/>
                </a:cubicBezTo>
                <a:cubicBezTo>
                  <a:pt x="3644" y="10228"/>
                  <a:pt x="3322" y="10156"/>
                  <a:pt x="3060" y="9906"/>
                </a:cubicBezTo>
                <a:cubicBezTo>
                  <a:pt x="3203" y="10633"/>
                  <a:pt x="3560" y="10954"/>
                  <a:pt x="3929" y="11430"/>
                </a:cubicBezTo>
                <a:cubicBezTo>
                  <a:pt x="3393" y="11609"/>
                  <a:pt x="2882" y="11168"/>
                  <a:pt x="2370" y="11168"/>
                </a:cubicBezTo>
                <a:cubicBezTo>
                  <a:pt x="2643" y="11692"/>
                  <a:pt x="3036" y="12121"/>
                  <a:pt x="3441" y="12478"/>
                </a:cubicBezTo>
                <a:cubicBezTo>
                  <a:pt x="3239" y="12478"/>
                  <a:pt x="3036" y="12478"/>
                  <a:pt x="2846" y="12490"/>
                </a:cubicBezTo>
                <a:cubicBezTo>
                  <a:pt x="3048" y="13002"/>
                  <a:pt x="3584" y="13276"/>
                  <a:pt x="3953" y="13550"/>
                </a:cubicBezTo>
                <a:cubicBezTo>
                  <a:pt x="3572" y="13573"/>
                  <a:pt x="3143" y="13871"/>
                  <a:pt x="2786" y="13752"/>
                </a:cubicBezTo>
                <a:cubicBezTo>
                  <a:pt x="3048" y="14026"/>
                  <a:pt x="3322" y="14323"/>
                  <a:pt x="3655" y="14490"/>
                </a:cubicBezTo>
                <a:cubicBezTo>
                  <a:pt x="2965" y="14704"/>
                  <a:pt x="2512" y="14383"/>
                  <a:pt x="1893" y="14014"/>
                </a:cubicBezTo>
                <a:cubicBezTo>
                  <a:pt x="2310" y="14728"/>
                  <a:pt x="2608" y="15383"/>
                  <a:pt x="3286" y="15824"/>
                </a:cubicBezTo>
                <a:cubicBezTo>
                  <a:pt x="3084" y="16097"/>
                  <a:pt x="2631" y="16074"/>
                  <a:pt x="2334" y="16038"/>
                </a:cubicBezTo>
                <a:cubicBezTo>
                  <a:pt x="2489" y="16157"/>
                  <a:pt x="2489" y="16300"/>
                  <a:pt x="2560" y="16455"/>
                </a:cubicBezTo>
                <a:lnTo>
                  <a:pt x="2036" y="16455"/>
                </a:lnTo>
                <a:cubicBezTo>
                  <a:pt x="2191" y="16729"/>
                  <a:pt x="2441" y="16883"/>
                  <a:pt x="2703" y="16967"/>
                </a:cubicBezTo>
                <a:cubicBezTo>
                  <a:pt x="2036" y="17371"/>
                  <a:pt x="1084" y="17002"/>
                  <a:pt x="643" y="16300"/>
                </a:cubicBezTo>
                <a:cubicBezTo>
                  <a:pt x="965" y="17288"/>
                  <a:pt x="1905" y="17360"/>
                  <a:pt x="2262" y="18205"/>
                </a:cubicBezTo>
                <a:cubicBezTo>
                  <a:pt x="2167" y="18217"/>
                  <a:pt x="2048" y="18360"/>
                  <a:pt x="1917" y="18324"/>
                </a:cubicBezTo>
                <a:cubicBezTo>
                  <a:pt x="2108" y="18586"/>
                  <a:pt x="2370" y="18753"/>
                  <a:pt x="2620" y="18931"/>
                </a:cubicBezTo>
                <a:cubicBezTo>
                  <a:pt x="2191" y="18979"/>
                  <a:pt x="1619" y="18907"/>
                  <a:pt x="1274" y="18550"/>
                </a:cubicBezTo>
                <a:cubicBezTo>
                  <a:pt x="1488" y="19026"/>
                  <a:pt x="2691" y="19741"/>
                  <a:pt x="2560" y="20205"/>
                </a:cubicBezTo>
                <a:cubicBezTo>
                  <a:pt x="2334" y="20205"/>
                  <a:pt x="2096" y="20169"/>
                  <a:pt x="1893" y="20217"/>
                </a:cubicBezTo>
                <a:cubicBezTo>
                  <a:pt x="2036" y="20622"/>
                  <a:pt x="2441" y="20920"/>
                  <a:pt x="2798" y="20943"/>
                </a:cubicBezTo>
                <a:cubicBezTo>
                  <a:pt x="2143" y="21336"/>
                  <a:pt x="822" y="21348"/>
                  <a:pt x="143" y="20824"/>
                </a:cubicBezTo>
                <a:cubicBezTo>
                  <a:pt x="322" y="21062"/>
                  <a:pt x="357" y="21467"/>
                  <a:pt x="524" y="21753"/>
                </a:cubicBezTo>
                <a:cubicBezTo>
                  <a:pt x="834" y="22289"/>
                  <a:pt x="1191" y="22313"/>
                  <a:pt x="1667" y="22527"/>
                </a:cubicBezTo>
                <a:cubicBezTo>
                  <a:pt x="1548" y="22503"/>
                  <a:pt x="1393" y="22539"/>
                  <a:pt x="1274" y="22539"/>
                </a:cubicBezTo>
                <a:cubicBezTo>
                  <a:pt x="1619" y="22979"/>
                  <a:pt x="1929" y="23396"/>
                  <a:pt x="2441" y="23551"/>
                </a:cubicBezTo>
                <a:cubicBezTo>
                  <a:pt x="2024" y="23384"/>
                  <a:pt x="1536" y="23456"/>
                  <a:pt x="1191" y="23098"/>
                </a:cubicBezTo>
                <a:cubicBezTo>
                  <a:pt x="1334" y="23444"/>
                  <a:pt x="1536" y="23777"/>
                  <a:pt x="1786" y="24015"/>
                </a:cubicBezTo>
                <a:cubicBezTo>
                  <a:pt x="2012" y="24218"/>
                  <a:pt x="2381" y="24229"/>
                  <a:pt x="2501" y="24563"/>
                </a:cubicBezTo>
                <a:cubicBezTo>
                  <a:pt x="2072" y="24491"/>
                  <a:pt x="1500" y="24337"/>
                  <a:pt x="1072" y="24515"/>
                </a:cubicBezTo>
                <a:cubicBezTo>
                  <a:pt x="1679" y="24527"/>
                  <a:pt x="2453" y="24932"/>
                  <a:pt x="2810" y="25539"/>
                </a:cubicBezTo>
                <a:cubicBezTo>
                  <a:pt x="2167" y="25575"/>
                  <a:pt x="1560" y="25718"/>
                  <a:pt x="905" y="25682"/>
                </a:cubicBezTo>
                <a:cubicBezTo>
                  <a:pt x="1096" y="26075"/>
                  <a:pt x="2072" y="26289"/>
                  <a:pt x="2393" y="26694"/>
                </a:cubicBezTo>
                <a:cubicBezTo>
                  <a:pt x="1917" y="26551"/>
                  <a:pt x="1358" y="26599"/>
                  <a:pt x="857" y="26634"/>
                </a:cubicBezTo>
                <a:cubicBezTo>
                  <a:pt x="1012" y="26837"/>
                  <a:pt x="1191" y="27027"/>
                  <a:pt x="1381" y="27206"/>
                </a:cubicBezTo>
                <a:cubicBezTo>
                  <a:pt x="1072" y="27075"/>
                  <a:pt x="369" y="26956"/>
                  <a:pt x="0" y="26670"/>
                </a:cubicBezTo>
                <a:cubicBezTo>
                  <a:pt x="107" y="26920"/>
                  <a:pt x="191" y="27218"/>
                  <a:pt x="453" y="2742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&lt;</a:t>
            </a:r>
            <a:endParaRPr/>
          </a:p>
        </p:txBody>
      </p:sp>
      <p:sp>
        <p:nvSpPr>
          <p:cNvPr id="192" name="Google Shape;192;p35"/>
          <p:cNvSpPr/>
          <p:nvPr/>
        </p:nvSpPr>
        <p:spPr>
          <a:xfrm>
            <a:off x="7326413" y="2099377"/>
            <a:ext cx="1010987" cy="3098357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35"/>
          <p:cNvSpPr/>
          <p:nvPr/>
        </p:nvSpPr>
        <p:spPr>
          <a:xfrm>
            <a:off x="6886037" y="186954"/>
            <a:ext cx="3721783" cy="664184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1_1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6"/>
          <p:cNvSpPr/>
          <p:nvPr/>
        </p:nvSpPr>
        <p:spPr>
          <a:xfrm flipH="1">
            <a:off x="-1166041" y="1236275"/>
            <a:ext cx="4471064" cy="4318028"/>
          </a:xfrm>
          <a:custGeom>
            <a:rect b="b" l="l" r="r" t="t"/>
            <a:pathLst>
              <a:path extrusionOk="0" h="66871" w="119030">
                <a:moveTo>
                  <a:pt x="0" y="48573"/>
                </a:moveTo>
                <a:lnTo>
                  <a:pt x="24894" y="30883"/>
                </a:lnTo>
                <a:lnTo>
                  <a:pt x="42736" y="23162"/>
                </a:lnTo>
                <a:lnTo>
                  <a:pt x="60336" y="3527"/>
                </a:lnTo>
                <a:lnTo>
                  <a:pt x="63861" y="1"/>
                </a:lnTo>
                <a:lnTo>
                  <a:pt x="69637" y="1"/>
                </a:lnTo>
                <a:lnTo>
                  <a:pt x="77509" y="4803"/>
                </a:lnTo>
                <a:lnTo>
                  <a:pt x="82828" y="4560"/>
                </a:lnTo>
                <a:lnTo>
                  <a:pt x="85868" y="8603"/>
                </a:lnTo>
                <a:lnTo>
                  <a:pt x="105352" y="24317"/>
                </a:lnTo>
                <a:lnTo>
                  <a:pt x="119030" y="66871"/>
                </a:lnTo>
                <a:lnTo>
                  <a:pt x="0" y="6687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6"/>
          <p:cNvSpPr/>
          <p:nvPr/>
        </p:nvSpPr>
        <p:spPr>
          <a:xfrm flipH="1">
            <a:off x="-96288" y="1790125"/>
            <a:ext cx="5380213" cy="4408989"/>
          </a:xfrm>
          <a:custGeom>
            <a:rect b="b" l="l" r="r" t="t"/>
            <a:pathLst>
              <a:path extrusionOk="0" h="95443" w="276298">
                <a:moveTo>
                  <a:pt x="276298" y="0"/>
                </a:moveTo>
                <a:lnTo>
                  <a:pt x="272833" y="2341"/>
                </a:lnTo>
                <a:lnTo>
                  <a:pt x="266054" y="6596"/>
                </a:lnTo>
                <a:lnTo>
                  <a:pt x="255051" y="12250"/>
                </a:lnTo>
                <a:lnTo>
                  <a:pt x="246145" y="18207"/>
                </a:lnTo>
                <a:lnTo>
                  <a:pt x="235628" y="16961"/>
                </a:lnTo>
                <a:lnTo>
                  <a:pt x="226783" y="18450"/>
                </a:lnTo>
                <a:lnTo>
                  <a:pt x="219579" y="24712"/>
                </a:lnTo>
                <a:lnTo>
                  <a:pt x="200369" y="35502"/>
                </a:lnTo>
                <a:lnTo>
                  <a:pt x="178454" y="35715"/>
                </a:lnTo>
                <a:lnTo>
                  <a:pt x="170429" y="34469"/>
                </a:lnTo>
                <a:lnTo>
                  <a:pt x="155384" y="25381"/>
                </a:lnTo>
                <a:lnTo>
                  <a:pt x="144411" y="24165"/>
                </a:lnTo>
                <a:lnTo>
                  <a:pt x="133620" y="17569"/>
                </a:lnTo>
                <a:lnTo>
                  <a:pt x="125292" y="19271"/>
                </a:lnTo>
                <a:lnTo>
                  <a:pt x="117875" y="23344"/>
                </a:lnTo>
                <a:lnTo>
                  <a:pt x="93802" y="40123"/>
                </a:lnTo>
                <a:lnTo>
                  <a:pt x="62160" y="47995"/>
                </a:lnTo>
                <a:lnTo>
                  <a:pt x="51218" y="54652"/>
                </a:lnTo>
                <a:lnTo>
                  <a:pt x="38786" y="56202"/>
                </a:lnTo>
                <a:lnTo>
                  <a:pt x="26202" y="60305"/>
                </a:lnTo>
                <a:lnTo>
                  <a:pt x="7053" y="73801"/>
                </a:lnTo>
                <a:lnTo>
                  <a:pt x="1" y="76050"/>
                </a:lnTo>
                <a:lnTo>
                  <a:pt x="1" y="91035"/>
                </a:lnTo>
                <a:lnTo>
                  <a:pt x="126052" y="88603"/>
                </a:lnTo>
                <a:lnTo>
                  <a:pt x="255325" y="95199"/>
                </a:lnTo>
                <a:lnTo>
                  <a:pt x="276298" y="954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6"/>
          <p:cNvSpPr/>
          <p:nvPr/>
        </p:nvSpPr>
        <p:spPr>
          <a:xfrm flipH="1">
            <a:off x="3574725" y="2534525"/>
            <a:ext cx="6899449" cy="2760895"/>
          </a:xfrm>
          <a:custGeom>
            <a:rect b="b" l="l" r="r" t="t"/>
            <a:pathLst>
              <a:path extrusionOk="0" h="79668" w="240127">
                <a:moveTo>
                  <a:pt x="240127" y="66111"/>
                </a:moveTo>
                <a:cubicBezTo>
                  <a:pt x="240127" y="66111"/>
                  <a:pt x="203348" y="53558"/>
                  <a:pt x="198181" y="51734"/>
                </a:cubicBezTo>
                <a:cubicBezTo>
                  <a:pt x="193013" y="49910"/>
                  <a:pt x="176144" y="39028"/>
                  <a:pt x="172527" y="37509"/>
                </a:cubicBezTo>
                <a:cubicBezTo>
                  <a:pt x="168909" y="35989"/>
                  <a:pt x="158970" y="35989"/>
                  <a:pt x="158970" y="35989"/>
                </a:cubicBezTo>
                <a:lnTo>
                  <a:pt x="154684" y="32433"/>
                </a:lnTo>
                <a:lnTo>
                  <a:pt x="146417" y="30427"/>
                </a:lnTo>
                <a:lnTo>
                  <a:pt x="143164" y="29180"/>
                </a:lnTo>
                <a:lnTo>
                  <a:pt x="134866" y="21308"/>
                </a:lnTo>
                <a:cubicBezTo>
                  <a:pt x="134866" y="21308"/>
                  <a:pt x="126811" y="20822"/>
                  <a:pt x="122039" y="19788"/>
                </a:cubicBezTo>
                <a:cubicBezTo>
                  <a:pt x="117267" y="18755"/>
                  <a:pt x="108908" y="17235"/>
                  <a:pt x="108908" y="17235"/>
                </a:cubicBezTo>
                <a:lnTo>
                  <a:pt x="91674" y="9393"/>
                </a:lnTo>
                <a:lnTo>
                  <a:pt x="70883" y="1520"/>
                </a:lnTo>
                <a:lnTo>
                  <a:pt x="56202" y="1"/>
                </a:lnTo>
                <a:lnTo>
                  <a:pt x="50366" y="5593"/>
                </a:lnTo>
                <a:cubicBezTo>
                  <a:pt x="50366" y="5593"/>
                  <a:pt x="46324" y="17995"/>
                  <a:pt x="42767" y="20031"/>
                </a:cubicBezTo>
                <a:cubicBezTo>
                  <a:pt x="39241" y="22037"/>
                  <a:pt x="30609" y="26475"/>
                  <a:pt x="30609" y="26475"/>
                </a:cubicBezTo>
                <a:lnTo>
                  <a:pt x="21217" y="33041"/>
                </a:lnTo>
                <a:lnTo>
                  <a:pt x="13405" y="33041"/>
                </a:lnTo>
                <a:lnTo>
                  <a:pt x="1" y="45807"/>
                </a:lnTo>
                <a:lnTo>
                  <a:pt x="1" y="79667"/>
                </a:lnTo>
                <a:lnTo>
                  <a:pt x="240127" y="7966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6"/>
          <p:cNvSpPr/>
          <p:nvPr/>
        </p:nvSpPr>
        <p:spPr>
          <a:xfrm>
            <a:off x="0" y="4175625"/>
            <a:ext cx="9143877" cy="1022096"/>
          </a:xfrm>
          <a:custGeom>
            <a:rect b="b" l="l" r="r" t="t"/>
            <a:pathLst>
              <a:path extrusionOk="0" h="6943" w="124267">
                <a:moveTo>
                  <a:pt x="123421" y="2001"/>
                </a:moveTo>
                <a:lnTo>
                  <a:pt x="123659" y="1025"/>
                </a:lnTo>
                <a:lnTo>
                  <a:pt x="123123" y="1644"/>
                </a:lnTo>
                <a:lnTo>
                  <a:pt x="123052" y="1394"/>
                </a:lnTo>
                <a:lnTo>
                  <a:pt x="122933" y="1668"/>
                </a:lnTo>
                <a:lnTo>
                  <a:pt x="122992" y="1168"/>
                </a:lnTo>
                <a:lnTo>
                  <a:pt x="122635" y="1680"/>
                </a:lnTo>
                <a:lnTo>
                  <a:pt x="122671" y="299"/>
                </a:lnTo>
                <a:lnTo>
                  <a:pt x="121456" y="1442"/>
                </a:lnTo>
                <a:lnTo>
                  <a:pt x="122373" y="418"/>
                </a:lnTo>
                <a:lnTo>
                  <a:pt x="120266" y="1311"/>
                </a:lnTo>
                <a:lnTo>
                  <a:pt x="120325" y="1013"/>
                </a:lnTo>
                <a:lnTo>
                  <a:pt x="119908" y="1192"/>
                </a:lnTo>
                <a:lnTo>
                  <a:pt x="120563" y="239"/>
                </a:lnTo>
                <a:lnTo>
                  <a:pt x="119123" y="1322"/>
                </a:lnTo>
                <a:lnTo>
                  <a:pt x="118801" y="596"/>
                </a:lnTo>
                <a:lnTo>
                  <a:pt x="118623" y="977"/>
                </a:lnTo>
                <a:lnTo>
                  <a:pt x="118527" y="811"/>
                </a:lnTo>
                <a:lnTo>
                  <a:pt x="118599" y="1132"/>
                </a:lnTo>
                <a:lnTo>
                  <a:pt x="117634" y="1"/>
                </a:lnTo>
                <a:lnTo>
                  <a:pt x="117456" y="1632"/>
                </a:lnTo>
                <a:lnTo>
                  <a:pt x="117372" y="1346"/>
                </a:lnTo>
                <a:lnTo>
                  <a:pt x="117194" y="1644"/>
                </a:lnTo>
                <a:lnTo>
                  <a:pt x="117515" y="953"/>
                </a:lnTo>
                <a:lnTo>
                  <a:pt x="116348" y="2037"/>
                </a:lnTo>
                <a:lnTo>
                  <a:pt x="117015" y="715"/>
                </a:lnTo>
                <a:lnTo>
                  <a:pt x="115646" y="2275"/>
                </a:lnTo>
                <a:lnTo>
                  <a:pt x="115408" y="1430"/>
                </a:lnTo>
                <a:lnTo>
                  <a:pt x="115205" y="1930"/>
                </a:lnTo>
                <a:lnTo>
                  <a:pt x="115158" y="1870"/>
                </a:lnTo>
                <a:lnTo>
                  <a:pt x="115074" y="1620"/>
                </a:lnTo>
                <a:lnTo>
                  <a:pt x="115086" y="1799"/>
                </a:lnTo>
                <a:lnTo>
                  <a:pt x="115015" y="1703"/>
                </a:lnTo>
                <a:lnTo>
                  <a:pt x="115098" y="2049"/>
                </a:lnTo>
                <a:lnTo>
                  <a:pt x="115110" y="2156"/>
                </a:lnTo>
                <a:lnTo>
                  <a:pt x="114443" y="1430"/>
                </a:lnTo>
                <a:lnTo>
                  <a:pt x="114432" y="1251"/>
                </a:lnTo>
                <a:lnTo>
                  <a:pt x="114372" y="1334"/>
                </a:lnTo>
                <a:lnTo>
                  <a:pt x="114205" y="1168"/>
                </a:lnTo>
                <a:lnTo>
                  <a:pt x="114241" y="1513"/>
                </a:lnTo>
                <a:lnTo>
                  <a:pt x="113943" y="1930"/>
                </a:lnTo>
                <a:lnTo>
                  <a:pt x="113836" y="1763"/>
                </a:lnTo>
                <a:lnTo>
                  <a:pt x="113431" y="2596"/>
                </a:lnTo>
                <a:lnTo>
                  <a:pt x="113265" y="2835"/>
                </a:lnTo>
                <a:lnTo>
                  <a:pt x="113122" y="2001"/>
                </a:lnTo>
                <a:lnTo>
                  <a:pt x="113050" y="2084"/>
                </a:lnTo>
                <a:lnTo>
                  <a:pt x="113003" y="1703"/>
                </a:lnTo>
                <a:lnTo>
                  <a:pt x="113181" y="1465"/>
                </a:lnTo>
                <a:lnTo>
                  <a:pt x="112991" y="1620"/>
                </a:lnTo>
                <a:lnTo>
                  <a:pt x="112967" y="1394"/>
                </a:lnTo>
                <a:lnTo>
                  <a:pt x="112824" y="1751"/>
                </a:lnTo>
                <a:lnTo>
                  <a:pt x="112253" y="2215"/>
                </a:lnTo>
                <a:lnTo>
                  <a:pt x="111526" y="1144"/>
                </a:lnTo>
                <a:lnTo>
                  <a:pt x="111955" y="2465"/>
                </a:lnTo>
                <a:lnTo>
                  <a:pt x="111919" y="2501"/>
                </a:lnTo>
                <a:lnTo>
                  <a:pt x="111407" y="1942"/>
                </a:lnTo>
                <a:lnTo>
                  <a:pt x="111407" y="1930"/>
                </a:lnTo>
                <a:lnTo>
                  <a:pt x="111407" y="1930"/>
                </a:lnTo>
                <a:lnTo>
                  <a:pt x="111122" y="1632"/>
                </a:lnTo>
                <a:lnTo>
                  <a:pt x="111276" y="2001"/>
                </a:lnTo>
                <a:lnTo>
                  <a:pt x="110622" y="2358"/>
                </a:lnTo>
                <a:lnTo>
                  <a:pt x="110610" y="2620"/>
                </a:lnTo>
                <a:lnTo>
                  <a:pt x="110479" y="2573"/>
                </a:lnTo>
                <a:lnTo>
                  <a:pt x="110252" y="2025"/>
                </a:lnTo>
                <a:lnTo>
                  <a:pt x="110288" y="2513"/>
                </a:lnTo>
                <a:lnTo>
                  <a:pt x="107824" y="1644"/>
                </a:lnTo>
                <a:lnTo>
                  <a:pt x="108526" y="2692"/>
                </a:lnTo>
                <a:lnTo>
                  <a:pt x="107835" y="2001"/>
                </a:lnTo>
                <a:lnTo>
                  <a:pt x="108002" y="2823"/>
                </a:lnTo>
                <a:lnTo>
                  <a:pt x="107585" y="2096"/>
                </a:lnTo>
                <a:lnTo>
                  <a:pt x="107574" y="2918"/>
                </a:lnTo>
                <a:lnTo>
                  <a:pt x="107574" y="1192"/>
                </a:lnTo>
                <a:lnTo>
                  <a:pt x="106633" y="2763"/>
                </a:lnTo>
                <a:lnTo>
                  <a:pt x="106407" y="2299"/>
                </a:lnTo>
                <a:lnTo>
                  <a:pt x="106157" y="2918"/>
                </a:lnTo>
                <a:lnTo>
                  <a:pt x="105978" y="2751"/>
                </a:lnTo>
                <a:lnTo>
                  <a:pt x="105823" y="3073"/>
                </a:lnTo>
                <a:lnTo>
                  <a:pt x="104276" y="2037"/>
                </a:lnTo>
                <a:lnTo>
                  <a:pt x="105026" y="3216"/>
                </a:lnTo>
                <a:lnTo>
                  <a:pt x="103525" y="2632"/>
                </a:lnTo>
                <a:lnTo>
                  <a:pt x="104192" y="3370"/>
                </a:lnTo>
                <a:lnTo>
                  <a:pt x="103525" y="3001"/>
                </a:lnTo>
                <a:lnTo>
                  <a:pt x="103680" y="3525"/>
                </a:lnTo>
                <a:lnTo>
                  <a:pt x="102513" y="2442"/>
                </a:lnTo>
                <a:lnTo>
                  <a:pt x="102109" y="3835"/>
                </a:lnTo>
                <a:lnTo>
                  <a:pt x="102049" y="3835"/>
                </a:lnTo>
                <a:lnTo>
                  <a:pt x="101597" y="3120"/>
                </a:lnTo>
                <a:lnTo>
                  <a:pt x="101287" y="3882"/>
                </a:lnTo>
                <a:lnTo>
                  <a:pt x="101216" y="3882"/>
                </a:lnTo>
                <a:lnTo>
                  <a:pt x="101037" y="2930"/>
                </a:lnTo>
                <a:lnTo>
                  <a:pt x="100739" y="3644"/>
                </a:lnTo>
                <a:lnTo>
                  <a:pt x="100632" y="3180"/>
                </a:lnTo>
                <a:lnTo>
                  <a:pt x="100275" y="3287"/>
                </a:lnTo>
                <a:lnTo>
                  <a:pt x="100037" y="3037"/>
                </a:lnTo>
                <a:lnTo>
                  <a:pt x="99811" y="1965"/>
                </a:lnTo>
                <a:lnTo>
                  <a:pt x="99025" y="3347"/>
                </a:lnTo>
                <a:lnTo>
                  <a:pt x="97227" y="2001"/>
                </a:lnTo>
                <a:lnTo>
                  <a:pt x="98025" y="3216"/>
                </a:lnTo>
                <a:lnTo>
                  <a:pt x="96977" y="2585"/>
                </a:lnTo>
                <a:lnTo>
                  <a:pt x="97584" y="3311"/>
                </a:lnTo>
                <a:lnTo>
                  <a:pt x="97001" y="3001"/>
                </a:lnTo>
                <a:lnTo>
                  <a:pt x="97072" y="3156"/>
                </a:lnTo>
                <a:lnTo>
                  <a:pt x="94929" y="2858"/>
                </a:lnTo>
                <a:lnTo>
                  <a:pt x="96382" y="3454"/>
                </a:lnTo>
                <a:lnTo>
                  <a:pt x="95096" y="3418"/>
                </a:lnTo>
                <a:lnTo>
                  <a:pt x="95334" y="3049"/>
                </a:lnTo>
                <a:lnTo>
                  <a:pt x="94870" y="3406"/>
                </a:lnTo>
                <a:lnTo>
                  <a:pt x="94798" y="3406"/>
                </a:lnTo>
                <a:lnTo>
                  <a:pt x="94215" y="3120"/>
                </a:lnTo>
                <a:lnTo>
                  <a:pt x="94441" y="3728"/>
                </a:lnTo>
                <a:lnTo>
                  <a:pt x="94358" y="3811"/>
                </a:lnTo>
                <a:lnTo>
                  <a:pt x="93846" y="3168"/>
                </a:lnTo>
                <a:lnTo>
                  <a:pt x="94060" y="3775"/>
                </a:lnTo>
                <a:lnTo>
                  <a:pt x="93608" y="3120"/>
                </a:lnTo>
                <a:lnTo>
                  <a:pt x="93643" y="3573"/>
                </a:lnTo>
                <a:lnTo>
                  <a:pt x="93357" y="3061"/>
                </a:lnTo>
                <a:lnTo>
                  <a:pt x="93191" y="3894"/>
                </a:lnTo>
                <a:lnTo>
                  <a:pt x="93000" y="4085"/>
                </a:lnTo>
                <a:lnTo>
                  <a:pt x="92726" y="4013"/>
                </a:lnTo>
                <a:lnTo>
                  <a:pt x="92655" y="4359"/>
                </a:lnTo>
                <a:lnTo>
                  <a:pt x="92417" y="3823"/>
                </a:lnTo>
                <a:lnTo>
                  <a:pt x="92310" y="4418"/>
                </a:lnTo>
                <a:lnTo>
                  <a:pt x="92191" y="4430"/>
                </a:lnTo>
                <a:lnTo>
                  <a:pt x="92012" y="3989"/>
                </a:lnTo>
                <a:lnTo>
                  <a:pt x="91714" y="4442"/>
                </a:lnTo>
                <a:lnTo>
                  <a:pt x="91619" y="4466"/>
                </a:lnTo>
                <a:lnTo>
                  <a:pt x="91322" y="3466"/>
                </a:lnTo>
                <a:lnTo>
                  <a:pt x="90452" y="4323"/>
                </a:lnTo>
                <a:lnTo>
                  <a:pt x="90571" y="3930"/>
                </a:lnTo>
                <a:lnTo>
                  <a:pt x="90083" y="4204"/>
                </a:lnTo>
                <a:lnTo>
                  <a:pt x="90571" y="3644"/>
                </a:lnTo>
                <a:lnTo>
                  <a:pt x="89476" y="4109"/>
                </a:lnTo>
                <a:lnTo>
                  <a:pt x="90024" y="3216"/>
                </a:lnTo>
                <a:lnTo>
                  <a:pt x="88881" y="4013"/>
                </a:lnTo>
                <a:lnTo>
                  <a:pt x="88774" y="3763"/>
                </a:lnTo>
                <a:lnTo>
                  <a:pt x="88643" y="3894"/>
                </a:lnTo>
                <a:lnTo>
                  <a:pt x="88452" y="3430"/>
                </a:lnTo>
                <a:lnTo>
                  <a:pt x="88297" y="3787"/>
                </a:lnTo>
                <a:lnTo>
                  <a:pt x="87607" y="2632"/>
                </a:lnTo>
                <a:lnTo>
                  <a:pt x="87607" y="3930"/>
                </a:lnTo>
                <a:lnTo>
                  <a:pt x="87595" y="3299"/>
                </a:lnTo>
                <a:lnTo>
                  <a:pt x="87297" y="3870"/>
                </a:lnTo>
                <a:lnTo>
                  <a:pt x="87416" y="3239"/>
                </a:lnTo>
                <a:lnTo>
                  <a:pt x="86928" y="3775"/>
                </a:lnTo>
                <a:lnTo>
                  <a:pt x="87428" y="2977"/>
                </a:lnTo>
                <a:lnTo>
                  <a:pt x="85345" y="3775"/>
                </a:lnTo>
                <a:lnTo>
                  <a:pt x="85333" y="3632"/>
                </a:lnTo>
                <a:lnTo>
                  <a:pt x="85178" y="3847"/>
                </a:lnTo>
                <a:lnTo>
                  <a:pt x="84928" y="3942"/>
                </a:lnTo>
                <a:lnTo>
                  <a:pt x="84964" y="3525"/>
                </a:lnTo>
                <a:lnTo>
                  <a:pt x="84809" y="3716"/>
                </a:lnTo>
                <a:lnTo>
                  <a:pt x="85071" y="3037"/>
                </a:lnTo>
                <a:lnTo>
                  <a:pt x="84452" y="3751"/>
                </a:lnTo>
                <a:lnTo>
                  <a:pt x="84785" y="2680"/>
                </a:lnTo>
                <a:lnTo>
                  <a:pt x="84083" y="3751"/>
                </a:lnTo>
                <a:lnTo>
                  <a:pt x="83773" y="2882"/>
                </a:lnTo>
                <a:lnTo>
                  <a:pt x="83642" y="4001"/>
                </a:lnTo>
                <a:lnTo>
                  <a:pt x="83523" y="3811"/>
                </a:lnTo>
                <a:lnTo>
                  <a:pt x="83535" y="3930"/>
                </a:lnTo>
                <a:lnTo>
                  <a:pt x="82749" y="2811"/>
                </a:lnTo>
                <a:lnTo>
                  <a:pt x="82713" y="3406"/>
                </a:lnTo>
                <a:lnTo>
                  <a:pt x="82606" y="3644"/>
                </a:lnTo>
                <a:lnTo>
                  <a:pt x="82642" y="3347"/>
                </a:lnTo>
                <a:lnTo>
                  <a:pt x="82249" y="4370"/>
                </a:lnTo>
                <a:lnTo>
                  <a:pt x="82201" y="4490"/>
                </a:lnTo>
                <a:lnTo>
                  <a:pt x="82189" y="4478"/>
                </a:lnTo>
                <a:lnTo>
                  <a:pt x="82297" y="3096"/>
                </a:lnTo>
                <a:lnTo>
                  <a:pt x="82035" y="3989"/>
                </a:lnTo>
                <a:lnTo>
                  <a:pt x="81999" y="3906"/>
                </a:lnTo>
                <a:lnTo>
                  <a:pt x="81832" y="4323"/>
                </a:lnTo>
                <a:lnTo>
                  <a:pt x="81797" y="3966"/>
                </a:lnTo>
                <a:lnTo>
                  <a:pt x="81677" y="4347"/>
                </a:lnTo>
                <a:lnTo>
                  <a:pt x="81106" y="3775"/>
                </a:lnTo>
                <a:lnTo>
                  <a:pt x="81011" y="3644"/>
                </a:lnTo>
                <a:lnTo>
                  <a:pt x="81035" y="3704"/>
                </a:lnTo>
                <a:lnTo>
                  <a:pt x="80606" y="3275"/>
                </a:lnTo>
                <a:lnTo>
                  <a:pt x="81035" y="4239"/>
                </a:lnTo>
                <a:lnTo>
                  <a:pt x="80796" y="3882"/>
                </a:lnTo>
                <a:lnTo>
                  <a:pt x="80749" y="4144"/>
                </a:lnTo>
                <a:lnTo>
                  <a:pt x="80368" y="3704"/>
                </a:lnTo>
                <a:lnTo>
                  <a:pt x="79927" y="4501"/>
                </a:lnTo>
                <a:lnTo>
                  <a:pt x="80094" y="3406"/>
                </a:lnTo>
                <a:lnTo>
                  <a:pt x="79308" y="4287"/>
                </a:lnTo>
                <a:lnTo>
                  <a:pt x="79546" y="3216"/>
                </a:lnTo>
                <a:lnTo>
                  <a:pt x="78820" y="4025"/>
                </a:lnTo>
                <a:lnTo>
                  <a:pt x="79010" y="3573"/>
                </a:lnTo>
                <a:lnTo>
                  <a:pt x="78701" y="3882"/>
                </a:lnTo>
                <a:lnTo>
                  <a:pt x="78106" y="2977"/>
                </a:lnTo>
                <a:lnTo>
                  <a:pt x="78034" y="4347"/>
                </a:lnTo>
                <a:lnTo>
                  <a:pt x="76986" y="3370"/>
                </a:lnTo>
                <a:lnTo>
                  <a:pt x="77439" y="4370"/>
                </a:lnTo>
                <a:lnTo>
                  <a:pt x="75486" y="3894"/>
                </a:lnTo>
                <a:lnTo>
                  <a:pt x="76582" y="4597"/>
                </a:lnTo>
                <a:lnTo>
                  <a:pt x="76093" y="4382"/>
                </a:lnTo>
                <a:lnTo>
                  <a:pt x="75677" y="4585"/>
                </a:lnTo>
                <a:lnTo>
                  <a:pt x="75320" y="4359"/>
                </a:lnTo>
                <a:lnTo>
                  <a:pt x="74950" y="4561"/>
                </a:lnTo>
                <a:lnTo>
                  <a:pt x="74450" y="4311"/>
                </a:lnTo>
                <a:lnTo>
                  <a:pt x="74831" y="4728"/>
                </a:lnTo>
                <a:lnTo>
                  <a:pt x="74510" y="4597"/>
                </a:lnTo>
                <a:lnTo>
                  <a:pt x="74617" y="4906"/>
                </a:lnTo>
                <a:lnTo>
                  <a:pt x="74331" y="4763"/>
                </a:lnTo>
                <a:lnTo>
                  <a:pt x="74236" y="4525"/>
                </a:lnTo>
                <a:lnTo>
                  <a:pt x="74212" y="4716"/>
                </a:lnTo>
                <a:lnTo>
                  <a:pt x="73355" y="4299"/>
                </a:lnTo>
                <a:lnTo>
                  <a:pt x="73295" y="4228"/>
                </a:lnTo>
                <a:lnTo>
                  <a:pt x="73260" y="4251"/>
                </a:lnTo>
                <a:lnTo>
                  <a:pt x="73200" y="4228"/>
                </a:lnTo>
                <a:lnTo>
                  <a:pt x="73248" y="4263"/>
                </a:lnTo>
                <a:lnTo>
                  <a:pt x="72903" y="4644"/>
                </a:lnTo>
                <a:lnTo>
                  <a:pt x="72653" y="4132"/>
                </a:lnTo>
                <a:lnTo>
                  <a:pt x="72533" y="4823"/>
                </a:lnTo>
                <a:lnTo>
                  <a:pt x="71783" y="4061"/>
                </a:lnTo>
                <a:lnTo>
                  <a:pt x="71295" y="4430"/>
                </a:lnTo>
                <a:lnTo>
                  <a:pt x="72069" y="3477"/>
                </a:lnTo>
                <a:lnTo>
                  <a:pt x="70450" y="4406"/>
                </a:lnTo>
                <a:lnTo>
                  <a:pt x="70664" y="3513"/>
                </a:lnTo>
                <a:lnTo>
                  <a:pt x="70212" y="4073"/>
                </a:lnTo>
                <a:lnTo>
                  <a:pt x="70140" y="3847"/>
                </a:lnTo>
                <a:lnTo>
                  <a:pt x="70033" y="4109"/>
                </a:lnTo>
                <a:lnTo>
                  <a:pt x="70093" y="3644"/>
                </a:lnTo>
                <a:lnTo>
                  <a:pt x="69795" y="4109"/>
                </a:lnTo>
                <a:lnTo>
                  <a:pt x="69831" y="2835"/>
                </a:lnTo>
                <a:lnTo>
                  <a:pt x="68819" y="3882"/>
                </a:lnTo>
                <a:lnTo>
                  <a:pt x="69569" y="2942"/>
                </a:lnTo>
                <a:lnTo>
                  <a:pt x="67819" y="3763"/>
                </a:lnTo>
                <a:lnTo>
                  <a:pt x="67866" y="3477"/>
                </a:lnTo>
                <a:lnTo>
                  <a:pt x="67521" y="3644"/>
                </a:lnTo>
                <a:lnTo>
                  <a:pt x="68069" y="2775"/>
                </a:lnTo>
                <a:lnTo>
                  <a:pt x="66866" y="3775"/>
                </a:lnTo>
                <a:lnTo>
                  <a:pt x="66592" y="3108"/>
                </a:lnTo>
                <a:lnTo>
                  <a:pt x="66449" y="3454"/>
                </a:lnTo>
                <a:lnTo>
                  <a:pt x="66354" y="3299"/>
                </a:lnTo>
                <a:lnTo>
                  <a:pt x="66437" y="3585"/>
                </a:lnTo>
                <a:lnTo>
                  <a:pt x="65616" y="2537"/>
                </a:lnTo>
                <a:lnTo>
                  <a:pt x="65461" y="4049"/>
                </a:lnTo>
                <a:lnTo>
                  <a:pt x="65402" y="3787"/>
                </a:lnTo>
                <a:lnTo>
                  <a:pt x="65259" y="4061"/>
                </a:lnTo>
                <a:lnTo>
                  <a:pt x="65521" y="3418"/>
                </a:lnTo>
                <a:lnTo>
                  <a:pt x="64556" y="4418"/>
                </a:lnTo>
                <a:lnTo>
                  <a:pt x="65104" y="3192"/>
                </a:lnTo>
                <a:lnTo>
                  <a:pt x="63961" y="4620"/>
                </a:lnTo>
                <a:lnTo>
                  <a:pt x="63770" y="3847"/>
                </a:lnTo>
                <a:lnTo>
                  <a:pt x="63592" y="4311"/>
                </a:lnTo>
                <a:lnTo>
                  <a:pt x="63544" y="4251"/>
                </a:lnTo>
                <a:lnTo>
                  <a:pt x="63473" y="4013"/>
                </a:lnTo>
                <a:lnTo>
                  <a:pt x="63485" y="4180"/>
                </a:lnTo>
                <a:lnTo>
                  <a:pt x="63425" y="4109"/>
                </a:lnTo>
                <a:lnTo>
                  <a:pt x="63497" y="4418"/>
                </a:lnTo>
                <a:lnTo>
                  <a:pt x="63520" y="4525"/>
                </a:lnTo>
                <a:lnTo>
                  <a:pt x="62949" y="3835"/>
                </a:lnTo>
                <a:lnTo>
                  <a:pt x="62937" y="3692"/>
                </a:lnTo>
                <a:lnTo>
                  <a:pt x="62889" y="3763"/>
                </a:lnTo>
                <a:lnTo>
                  <a:pt x="62758" y="3608"/>
                </a:lnTo>
                <a:lnTo>
                  <a:pt x="62782" y="3930"/>
                </a:lnTo>
                <a:lnTo>
                  <a:pt x="62520" y="4299"/>
                </a:lnTo>
                <a:lnTo>
                  <a:pt x="62449" y="4144"/>
                </a:lnTo>
                <a:lnTo>
                  <a:pt x="62104" y="4918"/>
                </a:lnTo>
                <a:lnTo>
                  <a:pt x="61973" y="5132"/>
                </a:lnTo>
                <a:lnTo>
                  <a:pt x="61854" y="4370"/>
                </a:lnTo>
                <a:lnTo>
                  <a:pt x="61794" y="4430"/>
                </a:lnTo>
                <a:lnTo>
                  <a:pt x="61746" y="4085"/>
                </a:lnTo>
                <a:lnTo>
                  <a:pt x="61889" y="3882"/>
                </a:lnTo>
                <a:lnTo>
                  <a:pt x="61746" y="4013"/>
                </a:lnTo>
                <a:lnTo>
                  <a:pt x="61711" y="3823"/>
                </a:lnTo>
                <a:lnTo>
                  <a:pt x="61592" y="4132"/>
                </a:lnTo>
                <a:lnTo>
                  <a:pt x="61115" y="4561"/>
                </a:lnTo>
                <a:lnTo>
                  <a:pt x="60508" y="3573"/>
                </a:lnTo>
                <a:lnTo>
                  <a:pt x="60865" y="4787"/>
                </a:lnTo>
                <a:lnTo>
                  <a:pt x="60842" y="4823"/>
                </a:lnTo>
                <a:lnTo>
                  <a:pt x="60425" y="4311"/>
                </a:lnTo>
                <a:lnTo>
                  <a:pt x="60425" y="4299"/>
                </a:lnTo>
                <a:lnTo>
                  <a:pt x="60401" y="4299"/>
                </a:lnTo>
                <a:lnTo>
                  <a:pt x="60163" y="4013"/>
                </a:lnTo>
                <a:lnTo>
                  <a:pt x="60306" y="4370"/>
                </a:lnTo>
                <a:lnTo>
                  <a:pt x="59746" y="4680"/>
                </a:lnTo>
                <a:lnTo>
                  <a:pt x="59734" y="4918"/>
                </a:lnTo>
                <a:lnTo>
                  <a:pt x="59627" y="4882"/>
                </a:lnTo>
                <a:lnTo>
                  <a:pt x="59437" y="4370"/>
                </a:lnTo>
                <a:lnTo>
                  <a:pt x="59484" y="4823"/>
                </a:lnTo>
                <a:lnTo>
                  <a:pt x="57401" y="4025"/>
                </a:lnTo>
                <a:lnTo>
                  <a:pt x="57984" y="4978"/>
                </a:lnTo>
                <a:lnTo>
                  <a:pt x="57413" y="4347"/>
                </a:lnTo>
                <a:lnTo>
                  <a:pt x="57543" y="5085"/>
                </a:lnTo>
                <a:lnTo>
                  <a:pt x="57543" y="5085"/>
                </a:lnTo>
                <a:lnTo>
                  <a:pt x="57210" y="4430"/>
                </a:lnTo>
                <a:lnTo>
                  <a:pt x="57186" y="5144"/>
                </a:lnTo>
                <a:lnTo>
                  <a:pt x="57186" y="5144"/>
                </a:lnTo>
                <a:lnTo>
                  <a:pt x="57186" y="3597"/>
                </a:lnTo>
                <a:lnTo>
                  <a:pt x="56400" y="5037"/>
                </a:lnTo>
                <a:lnTo>
                  <a:pt x="56222" y="4609"/>
                </a:lnTo>
                <a:lnTo>
                  <a:pt x="56103" y="4894"/>
                </a:lnTo>
                <a:lnTo>
                  <a:pt x="55877" y="5037"/>
                </a:lnTo>
                <a:lnTo>
                  <a:pt x="55865" y="5025"/>
                </a:lnTo>
                <a:lnTo>
                  <a:pt x="55841" y="5073"/>
                </a:lnTo>
                <a:lnTo>
                  <a:pt x="55603" y="5216"/>
                </a:lnTo>
                <a:lnTo>
                  <a:pt x="55496" y="5144"/>
                </a:lnTo>
                <a:lnTo>
                  <a:pt x="55960" y="4406"/>
                </a:lnTo>
                <a:lnTo>
                  <a:pt x="55257" y="4966"/>
                </a:lnTo>
                <a:lnTo>
                  <a:pt x="54484" y="4406"/>
                </a:lnTo>
                <a:lnTo>
                  <a:pt x="54662" y="4144"/>
                </a:lnTo>
                <a:lnTo>
                  <a:pt x="54055" y="4561"/>
                </a:lnTo>
                <a:lnTo>
                  <a:pt x="53960" y="4406"/>
                </a:lnTo>
                <a:lnTo>
                  <a:pt x="53912" y="4656"/>
                </a:lnTo>
                <a:lnTo>
                  <a:pt x="53436" y="4966"/>
                </a:lnTo>
                <a:lnTo>
                  <a:pt x="53531" y="4609"/>
                </a:lnTo>
                <a:lnTo>
                  <a:pt x="53281" y="4775"/>
                </a:lnTo>
                <a:lnTo>
                  <a:pt x="53591" y="4263"/>
                </a:lnTo>
                <a:lnTo>
                  <a:pt x="53174" y="4585"/>
                </a:lnTo>
                <a:lnTo>
                  <a:pt x="52841" y="4347"/>
                </a:lnTo>
                <a:lnTo>
                  <a:pt x="52543" y="4609"/>
                </a:lnTo>
                <a:lnTo>
                  <a:pt x="52186" y="4406"/>
                </a:lnTo>
                <a:lnTo>
                  <a:pt x="51769" y="4656"/>
                </a:lnTo>
                <a:lnTo>
                  <a:pt x="52710" y="3787"/>
                </a:lnTo>
                <a:lnTo>
                  <a:pt x="51043" y="4406"/>
                </a:lnTo>
                <a:lnTo>
                  <a:pt x="51436" y="3227"/>
                </a:lnTo>
                <a:lnTo>
                  <a:pt x="50543" y="4382"/>
                </a:lnTo>
                <a:lnTo>
                  <a:pt x="50495" y="2775"/>
                </a:lnTo>
                <a:lnTo>
                  <a:pt x="49983" y="3847"/>
                </a:lnTo>
                <a:lnTo>
                  <a:pt x="49721" y="3489"/>
                </a:lnTo>
                <a:lnTo>
                  <a:pt x="49900" y="4025"/>
                </a:lnTo>
                <a:lnTo>
                  <a:pt x="49292" y="3108"/>
                </a:lnTo>
                <a:lnTo>
                  <a:pt x="49483" y="4323"/>
                </a:lnTo>
                <a:lnTo>
                  <a:pt x="48828" y="3335"/>
                </a:lnTo>
                <a:lnTo>
                  <a:pt x="48959" y="4609"/>
                </a:lnTo>
                <a:lnTo>
                  <a:pt x="48602" y="3668"/>
                </a:lnTo>
                <a:lnTo>
                  <a:pt x="48316" y="4144"/>
                </a:lnTo>
                <a:lnTo>
                  <a:pt x="48257" y="4061"/>
                </a:lnTo>
                <a:lnTo>
                  <a:pt x="48245" y="3894"/>
                </a:lnTo>
                <a:lnTo>
                  <a:pt x="48221" y="3966"/>
                </a:lnTo>
                <a:lnTo>
                  <a:pt x="48185" y="3930"/>
                </a:lnTo>
                <a:lnTo>
                  <a:pt x="48185" y="4013"/>
                </a:lnTo>
                <a:lnTo>
                  <a:pt x="48054" y="4311"/>
                </a:lnTo>
                <a:lnTo>
                  <a:pt x="48411" y="3180"/>
                </a:lnTo>
                <a:lnTo>
                  <a:pt x="47530" y="4442"/>
                </a:lnTo>
                <a:lnTo>
                  <a:pt x="47447" y="4025"/>
                </a:lnTo>
                <a:lnTo>
                  <a:pt x="47387" y="4442"/>
                </a:lnTo>
                <a:lnTo>
                  <a:pt x="47268" y="3954"/>
                </a:lnTo>
                <a:lnTo>
                  <a:pt x="47102" y="4620"/>
                </a:lnTo>
                <a:lnTo>
                  <a:pt x="46637" y="3287"/>
                </a:lnTo>
                <a:lnTo>
                  <a:pt x="46506" y="4001"/>
                </a:lnTo>
                <a:lnTo>
                  <a:pt x="45935" y="4704"/>
                </a:lnTo>
                <a:lnTo>
                  <a:pt x="46030" y="3882"/>
                </a:lnTo>
                <a:lnTo>
                  <a:pt x="45506" y="5097"/>
                </a:lnTo>
                <a:lnTo>
                  <a:pt x="45518" y="4882"/>
                </a:lnTo>
                <a:lnTo>
                  <a:pt x="45459" y="4966"/>
                </a:lnTo>
                <a:lnTo>
                  <a:pt x="45447" y="4894"/>
                </a:lnTo>
                <a:lnTo>
                  <a:pt x="45625" y="4347"/>
                </a:lnTo>
                <a:lnTo>
                  <a:pt x="45375" y="4668"/>
                </a:lnTo>
                <a:lnTo>
                  <a:pt x="45256" y="4263"/>
                </a:lnTo>
                <a:lnTo>
                  <a:pt x="45340" y="3954"/>
                </a:lnTo>
                <a:lnTo>
                  <a:pt x="44982" y="4561"/>
                </a:lnTo>
                <a:lnTo>
                  <a:pt x="44566" y="3704"/>
                </a:lnTo>
                <a:lnTo>
                  <a:pt x="44494" y="4656"/>
                </a:lnTo>
                <a:lnTo>
                  <a:pt x="44328" y="4192"/>
                </a:lnTo>
                <a:lnTo>
                  <a:pt x="44268" y="4716"/>
                </a:lnTo>
                <a:lnTo>
                  <a:pt x="43792" y="4239"/>
                </a:lnTo>
                <a:lnTo>
                  <a:pt x="44078" y="3823"/>
                </a:lnTo>
                <a:lnTo>
                  <a:pt x="43411" y="4263"/>
                </a:lnTo>
                <a:lnTo>
                  <a:pt x="43304" y="4109"/>
                </a:lnTo>
                <a:lnTo>
                  <a:pt x="43292" y="4359"/>
                </a:lnTo>
                <a:lnTo>
                  <a:pt x="42958" y="4597"/>
                </a:lnTo>
                <a:lnTo>
                  <a:pt x="42923" y="4561"/>
                </a:lnTo>
                <a:lnTo>
                  <a:pt x="42994" y="4263"/>
                </a:lnTo>
                <a:lnTo>
                  <a:pt x="42744" y="4430"/>
                </a:lnTo>
                <a:lnTo>
                  <a:pt x="43054" y="3930"/>
                </a:lnTo>
                <a:lnTo>
                  <a:pt x="42637" y="4239"/>
                </a:lnTo>
                <a:lnTo>
                  <a:pt x="42327" y="4001"/>
                </a:lnTo>
                <a:lnTo>
                  <a:pt x="42042" y="4263"/>
                </a:lnTo>
                <a:lnTo>
                  <a:pt x="41696" y="4061"/>
                </a:lnTo>
                <a:lnTo>
                  <a:pt x="41291" y="4311"/>
                </a:lnTo>
                <a:lnTo>
                  <a:pt x="42208" y="3477"/>
                </a:lnTo>
                <a:lnTo>
                  <a:pt x="40601" y="4061"/>
                </a:lnTo>
                <a:lnTo>
                  <a:pt x="40970" y="2918"/>
                </a:lnTo>
                <a:lnTo>
                  <a:pt x="40125" y="4061"/>
                </a:lnTo>
                <a:lnTo>
                  <a:pt x="40077" y="2477"/>
                </a:lnTo>
                <a:lnTo>
                  <a:pt x="39589" y="3525"/>
                </a:lnTo>
                <a:lnTo>
                  <a:pt x="39327" y="3180"/>
                </a:lnTo>
                <a:lnTo>
                  <a:pt x="39494" y="3704"/>
                </a:lnTo>
                <a:lnTo>
                  <a:pt x="38898" y="2799"/>
                </a:lnTo>
                <a:lnTo>
                  <a:pt x="39089" y="4001"/>
                </a:lnTo>
                <a:lnTo>
                  <a:pt x="38470" y="3013"/>
                </a:lnTo>
                <a:lnTo>
                  <a:pt x="38601" y="4263"/>
                </a:lnTo>
                <a:lnTo>
                  <a:pt x="38243" y="3358"/>
                </a:lnTo>
                <a:lnTo>
                  <a:pt x="37946" y="3882"/>
                </a:lnTo>
                <a:lnTo>
                  <a:pt x="37922" y="3573"/>
                </a:lnTo>
                <a:lnTo>
                  <a:pt x="37720" y="3989"/>
                </a:lnTo>
                <a:lnTo>
                  <a:pt x="38065" y="2870"/>
                </a:lnTo>
                <a:lnTo>
                  <a:pt x="37220" y="4109"/>
                </a:lnTo>
                <a:lnTo>
                  <a:pt x="37124" y="3704"/>
                </a:lnTo>
                <a:lnTo>
                  <a:pt x="37089" y="4109"/>
                </a:lnTo>
                <a:lnTo>
                  <a:pt x="36969" y="3644"/>
                </a:lnTo>
                <a:lnTo>
                  <a:pt x="36803" y="4287"/>
                </a:lnTo>
                <a:lnTo>
                  <a:pt x="36350" y="2989"/>
                </a:lnTo>
                <a:lnTo>
                  <a:pt x="36231" y="3692"/>
                </a:lnTo>
                <a:lnTo>
                  <a:pt x="35684" y="4359"/>
                </a:lnTo>
                <a:lnTo>
                  <a:pt x="35779" y="3549"/>
                </a:lnTo>
                <a:lnTo>
                  <a:pt x="35374" y="4525"/>
                </a:lnTo>
                <a:lnTo>
                  <a:pt x="35398" y="3906"/>
                </a:lnTo>
                <a:lnTo>
                  <a:pt x="35088" y="4132"/>
                </a:lnTo>
                <a:lnTo>
                  <a:pt x="35017" y="3835"/>
                </a:lnTo>
                <a:lnTo>
                  <a:pt x="34981" y="4192"/>
                </a:lnTo>
                <a:lnTo>
                  <a:pt x="34922" y="4239"/>
                </a:lnTo>
                <a:lnTo>
                  <a:pt x="34886" y="4180"/>
                </a:lnTo>
                <a:lnTo>
                  <a:pt x="34862" y="4287"/>
                </a:lnTo>
                <a:lnTo>
                  <a:pt x="34803" y="4323"/>
                </a:lnTo>
                <a:lnTo>
                  <a:pt x="34374" y="3394"/>
                </a:lnTo>
                <a:lnTo>
                  <a:pt x="34291" y="4406"/>
                </a:lnTo>
                <a:lnTo>
                  <a:pt x="34195" y="4478"/>
                </a:lnTo>
                <a:lnTo>
                  <a:pt x="34088" y="4382"/>
                </a:lnTo>
                <a:lnTo>
                  <a:pt x="33945" y="3763"/>
                </a:lnTo>
                <a:lnTo>
                  <a:pt x="33874" y="4168"/>
                </a:lnTo>
                <a:lnTo>
                  <a:pt x="33576" y="3870"/>
                </a:lnTo>
                <a:lnTo>
                  <a:pt x="33755" y="4418"/>
                </a:lnTo>
                <a:lnTo>
                  <a:pt x="33183" y="3430"/>
                </a:lnTo>
                <a:lnTo>
                  <a:pt x="32778" y="3787"/>
                </a:lnTo>
                <a:lnTo>
                  <a:pt x="32636" y="3335"/>
                </a:lnTo>
                <a:lnTo>
                  <a:pt x="32457" y="3942"/>
                </a:lnTo>
                <a:lnTo>
                  <a:pt x="31921" y="3216"/>
                </a:lnTo>
                <a:lnTo>
                  <a:pt x="31445" y="3525"/>
                </a:lnTo>
                <a:lnTo>
                  <a:pt x="32231" y="2680"/>
                </a:lnTo>
                <a:lnTo>
                  <a:pt x="30731" y="3454"/>
                </a:lnTo>
                <a:lnTo>
                  <a:pt x="31016" y="2632"/>
                </a:lnTo>
                <a:lnTo>
                  <a:pt x="30552" y="3132"/>
                </a:lnTo>
                <a:lnTo>
                  <a:pt x="30540" y="2930"/>
                </a:lnTo>
                <a:lnTo>
                  <a:pt x="30397" y="3132"/>
                </a:lnTo>
                <a:lnTo>
                  <a:pt x="30504" y="2715"/>
                </a:lnTo>
                <a:lnTo>
                  <a:pt x="30195" y="3132"/>
                </a:lnTo>
                <a:lnTo>
                  <a:pt x="30385" y="1965"/>
                </a:lnTo>
                <a:lnTo>
                  <a:pt x="29385" y="2882"/>
                </a:lnTo>
                <a:lnTo>
                  <a:pt x="30159" y="2049"/>
                </a:lnTo>
                <a:lnTo>
                  <a:pt x="28540" y="2704"/>
                </a:lnTo>
                <a:lnTo>
                  <a:pt x="28635" y="2454"/>
                </a:lnTo>
                <a:lnTo>
                  <a:pt x="28302" y="2585"/>
                </a:lnTo>
                <a:lnTo>
                  <a:pt x="28885" y="1811"/>
                </a:lnTo>
                <a:lnTo>
                  <a:pt x="27718" y="2656"/>
                </a:lnTo>
                <a:lnTo>
                  <a:pt x="27587" y="2037"/>
                </a:lnTo>
                <a:lnTo>
                  <a:pt x="27409" y="2346"/>
                </a:lnTo>
                <a:lnTo>
                  <a:pt x="27349" y="2204"/>
                </a:lnTo>
                <a:lnTo>
                  <a:pt x="27385" y="2465"/>
                </a:lnTo>
                <a:lnTo>
                  <a:pt x="26813" y="1453"/>
                </a:lnTo>
                <a:lnTo>
                  <a:pt x="26492" y="2835"/>
                </a:lnTo>
                <a:lnTo>
                  <a:pt x="26468" y="2596"/>
                </a:lnTo>
                <a:lnTo>
                  <a:pt x="26313" y="2835"/>
                </a:lnTo>
                <a:lnTo>
                  <a:pt x="26623" y="2275"/>
                </a:lnTo>
                <a:lnTo>
                  <a:pt x="25659" y="3132"/>
                </a:lnTo>
                <a:lnTo>
                  <a:pt x="26290" y="2037"/>
                </a:lnTo>
                <a:lnTo>
                  <a:pt x="25135" y="3287"/>
                </a:lnTo>
                <a:lnTo>
                  <a:pt x="25063" y="2573"/>
                </a:lnTo>
                <a:lnTo>
                  <a:pt x="24837" y="2977"/>
                </a:lnTo>
                <a:lnTo>
                  <a:pt x="24730" y="2775"/>
                </a:lnTo>
                <a:lnTo>
                  <a:pt x="24766" y="3192"/>
                </a:lnTo>
                <a:lnTo>
                  <a:pt x="24230" y="2287"/>
                </a:lnTo>
                <a:lnTo>
                  <a:pt x="24146" y="3525"/>
                </a:lnTo>
                <a:lnTo>
                  <a:pt x="23885" y="2775"/>
                </a:lnTo>
                <a:lnTo>
                  <a:pt x="23408" y="3632"/>
                </a:lnTo>
                <a:lnTo>
                  <a:pt x="23349" y="3608"/>
                </a:lnTo>
                <a:lnTo>
                  <a:pt x="23337" y="2942"/>
                </a:lnTo>
                <a:lnTo>
                  <a:pt x="22992" y="3239"/>
                </a:lnTo>
                <a:lnTo>
                  <a:pt x="23003" y="3096"/>
                </a:lnTo>
                <a:lnTo>
                  <a:pt x="22813" y="3251"/>
                </a:lnTo>
                <a:lnTo>
                  <a:pt x="23456" y="2477"/>
                </a:lnTo>
                <a:lnTo>
                  <a:pt x="22456" y="3275"/>
                </a:lnTo>
                <a:lnTo>
                  <a:pt x="22289" y="3216"/>
                </a:lnTo>
                <a:lnTo>
                  <a:pt x="23420" y="2501"/>
                </a:lnTo>
                <a:lnTo>
                  <a:pt x="22682" y="2620"/>
                </a:lnTo>
                <a:lnTo>
                  <a:pt x="22349" y="2835"/>
                </a:lnTo>
                <a:lnTo>
                  <a:pt x="22753" y="1680"/>
                </a:lnTo>
                <a:lnTo>
                  <a:pt x="21765" y="2930"/>
                </a:lnTo>
                <a:lnTo>
                  <a:pt x="21503" y="977"/>
                </a:lnTo>
                <a:lnTo>
                  <a:pt x="21396" y="2656"/>
                </a:lnTo>
                <a:lnTo>
                  <a:pt x="21134" y="1263"/>
                </a:lnTo>
                <a:lnTo>
                  <a:pt x="21098" y="2037"/>
                </a:lnTo>
                <a:lnTo>
                  <a:pt x="21051" y="1703"/>
                </a:lnTo>
                <a:lnTo>
                  <a:pt x="20979" y="1918"/>
                </a:lnTo>
                <a:lnTo>
                  <a:pt x="21098" y="656"/>
                </a:lnTo>
                <a:lnTo>
                  <a:pt x="20003" y="2037"/>
                </a:lnTo>
                <a:lnTo>
                  <a:pt x="20039" y="691"/>
                </a:lnTo>
                <a:lnTo>
                  <a:pt x="19586" y="1680"/>
                </a:lnTo>
                <a:lnTo>
                  <a:pt x="19051" y="418"/>
                </a:lnTo>
                <a:lnTo>
                  <a:pt x="19205" y="1644"/>
                </a:lnTo>
                <a:lnTo>
                  <a:pt x="18705" y="811"/>
                </a:lnTo>
                <a:lnTo>
                  <a:pt x="18848" y="1608"/>
                </a:lnTo>
                <a:lnTo>
                  <a:pt x="18729" y="1382"/>
                </a:lnTo>
                <a:lnTo>
                  <a:pt x="18705" y="1858"/>
                </a:lnTo>
                <a:lnTo>
                  <a:pt x="16348" y="668"/>
                </a:lnTo>
                <a:lnTo>
                  <a:pt x="16729" y="1584"/>
                </a:lnTo>
                <a:lnTo>
                  <a:pt x="16324" y="965"/>
                </a:lnTo>
                <a:lnTo>
                  <a:pt x="16336" y="1668"/>
                </a:lnTo>
                <a:lnTo>
                  <a:pt x="16134" y="1025"/>
                </a:lnTo>
                <a:lnTo>
                  <a:pt x="16026" y="1727"/>
                </a:lnTo>
                <a:lnTo>
                  <a:pt x="16217" y="263"/>
                </a:lnTo>
                <a:lnTo>
                  <a:pt x="15372" y="1561"/>
                </a:lnTo>
                <a:lnTo>
                  <a:pt x="15264" y="1144"/>
                </a:lnTo>
                <a:lnTo>
                  <a:pt x="15014" y="1644"/>
                </a:lnTo>
                <a:lnTo>
                  <a:pt x="14907" y="1501"/>
                </a:lnTo>
                <a:lnTo>
                  <a:pt x="14776" y="1787"/>
                </a:lnTo>
                <a:lnTo>
                  <a:pt x="13776" y="834"/>
                </a:lnTo>
                <a:lnTo>
                  <a:pt x="14181" y="1858"/>
                </a:lnTo>
                <a:lnTo>
                  <a:pt x="13169" y="1287"/>
                </a:lnTo>
                <a:lnTo>
                  <a:pt x="13574" y="1942"/>
                </a:lnTo>
                <a:lnTo>
                  <a:pt x="13133" y="1608"/>
                </a:lnTo>
                <a:lnTo>
                  <a:pt x="13181" y="2049"/>
                </a:lnTo>
                <a:lnTo>
                  <a:pt x="12478" y="1072"/>
                </a:lnTo>
                <a:lnTo>
                  <a:pt x="12002" y="2287"/>
                </a:lnTo>
                <a:lnTo>
                  <a:pt x="11740" y="1620"/>
                </a:lnTo>
                <a:lnTo>
                  <a:pt x="11383" y="2335"/>
                </a:lnTo>
                <a:lnTo>
                  <a:pt x="11371" y="1430"/>
                </a:lnTo>
                <a:lnTo>
                  <a:pt x="11073" y="2001"/>
                </a:lnTo>
                <a:lnTo>
                  <a:pt x="11050" y="1620"/>
                </a:lnTo>
                <a:lnTo>
                  <a:pt x="10776" y="1692"/>
                </a:lnTo>
                <a:lnTo>
                  <a:pt x="10633" y="1465"/>
                </a:lnTo>
                <a:lnTo>
                  <a:pt x="10597" y="549"/>
                </a:lnTo>
                <a:lnTo>
                  <a:pt x="9883" y="1680"/>
                </a:lnTo>
                <a:lnTo>
                  <a:pt x="8728" y="477"/>
                </a:lnTo>
                <a:lnTo>
                  <a:pt x="9180" y="1513"/>
                </a:lnTo>
                <a:lnTo>
                  <a:pt x="8490" y="930"/>
                </a:lnTo>
                <a:lnTo>
                  <a:pt x="8847" y="1584"/>
                </a:lnTo>
                <a:lnTo>
                  <a:pt x="8466" y="1311"/>
                </a:lnTo>
                <a:lnTo>
                  <a:pt x="8514" y="1430"/>
                </a:lnTo>
                <a:lnTo>
                  <a:pt x="7001" y="1072"/>
                </a:lnTo>
                <a:lnTo>
                  <a:pt x="7966" y="1644"/>
                </a:lnTo>
                <a:lnTo>
                  <a:pt x="7597" y="1608"/>
                </a:lnTo>
                <a:lnTo>
                  <a:pt x="7597" y="1584"/>
                </a:lnTo>
                <a:lnTo>
                  <a:pt x="7597" y="1608"/>
                </a:lnTo>
                <a:lnTo>
                  <a:pt x="6847" y="1525"/>
                </a:lnTo>
                <a:lnTo>
                  <a:pt x="6740" y="1453"/>
                </a:lnTo>
                <a:lnTo>
                  <a:pt x="6882" y="1382"/>
                </a:lnTo>
                <a:lnTo>
                  <a:pt x="6680" y="1406"/>
                </a:lnTo>
                <a:lnTo>
                  <a:pt x="6466" y="1263"/>
                </a:lnTo>
                <a:lnTo>
                  <a:pt x="6501" y="1442"/>
                </a:lnTo>
                <a:lnTo>
                  <a:pt x="6287" y="1465"/>
                </a:lnTo>
                <a:lnTo>
                  <a:pt x="6180" y="1275"/>
                </a:lnTo>
                <a:lnTo>
                  <a:pt x="6216" y="1465"/>
                </a:lnTo>
                <a:lnTo>
                  <a:pt x="6132" y="1489"/>
                </a:lnTo>
                <a:lnTo>
                  <a:pt x="6025" y="1227"/>
                </a:lnTo>
                <a:lnTo>
                  <a:pt x="6013" y="1501"/>
                </a:lnTo>
                <a:lnTo>
                  <a:pt x="5680" y="1549"/>
                </a:lnTo>
                <a:lnTo>
                  <a:pt x="5727" y="1442"/>
                </a:lnTo>
                <a:lnTo>
                  <a:pt x="5382" y="1632"/>
                </a:lnTo>
                <a:lnTo>
                  <a:pt x="5787" y="1168"/>
                </a:lnTo>
                <a:lnTo>
                  <a:pt x="5144" y="1549"/>
                </a:lnTo>
                <a:lnTo>
                  <a:pt x="5692" y="787"/>
                </a:lnTo>
                <a:lnTo>
                  <a:pt x="4596" y="1620"/>
                </a:lnTo>
                <a:lnTo>
                  <a:pt x="4287" y="715"/>
                </a:lnTo>
                <a:lnTo>
                  <a:pt x="4073" y="1394"/>
                </a:lnTo>
                <a:lnTo>
                  <a:pt x="3930" y="1561"/>
                </a:lnTo>
                <a:lnTo>
                  <a:pt x="3727" y="1489"/>
                </a:lnTo>
                <a:lnTo>
                  <a:pt x="3644" y="1763"/>
                </a:lnTo>
                <a:lnTo>
                  <a:pt x="3537" y="1311"/>
                </a:lnTo>
                <a:lnTo>
                  <a:pt x="3346" y="1989"/>
                </a:lnTo>
                <a:lnTo>
                  <a:pt x="3227" y="1430"/>
                </a:lnTo>
                <a:lnTo>
                  <a:pt x="2894" y="1906"/>
                </a:lnTo>
                <a:lnTo>
                  <a:pt x="2799" y="953"/>
                </a:lnTo>
                <a:lnTo>
                  <a:pt x="2084" y="1632"/>
                </a:lnTo>
                <a:lnTo>
                  <a:pt x="2215" y="1311"/>
                </a:lnTo>
                <a:lnTo>
                  <a:pt x="1810" y="1513"/>
                </a:lnTo>
                <a:lnTo>
                  <a:pt x="2239" y="1049"/>
                </a:lnTo>
                <a:lnTo>
                  <a:pt x="1394" y="1406"/>
                </a:lnTo>
                <a:lnTo>
                  <a:pt x="1882" y="668"/>
                </a:lnTo>
                <a:lnTo>
                  <a:pt x="977" y="1287"/>
                </a:lnTo>
                <a:lnTo>
                  <a:pt x="929" y="1084"/>
                </a:lnTo>
                <a:lnTo>
                  <a:pt x="822" y="1192"/>
                </a:lnTo>
                <a:lnTo>
                  <a:pt x="751" y="799"/>
                </a:lnTo>
                <a:lnTo>
                  <a:pt x="596" y="1084"/>
                </a:lnTo>
                <a:lnTo>
                  <a:pt x="227" y="72"/>
                </a:lnTo>
                <a:lnTo>
                  <a:pt x="84" y="1168"/>
                </a:lnTo>
                <a:lnTo>
                  <a:pt x="143" y="632"/>
                </a:lnTo>
                <a:lnTo>
                  <a:pt x="1" y="906"/>
                </a:lnTo>
                <a:lnTo>
                  <a:pt x="1" y="1918"/>
                </a:lnTo>
                <a:lnTo>
                  <a:pt x="1" y="2239"/>
                </a:lnTo>
                <a:lnTo>
                  <a:pt x="1" y="6680"/>
                </a:lnTo>
                <a:lnTo>
                  <a:pt x="124266" y="6942"/>
                </a:lnTo>
                <a:lnTo>
                  <a:pt x="124266" y="4049"/>
                </a:lnTo>
                <a:lnTo>
                  <a:pt x="124266" y="3692"/>
                </a:lnTo>
                <a:lnTo>
                  <a:pt x="124266" y="156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6"/>
          <p:cNvSpPr/>
          <p:nvPr/>
        </p:nvSpPr>
        <p:spPr>
          <a:xfrm>
            <a:off x="5025848" y="1814663"/>
            <a:ext cx="1252230" cy="3161247"/>
          </a:xfrm>
          <a:custGeom>
            <a:rect b="b" l="l" r="r" t="t"/>
            <a:pathLst>
              <a:path extrusionOk="0" h="19479" w="7716">
                <a:moveTo>
                  <a:pt x="357" y="15442"/>
                </a:moveTo>
                <a:cubicBezTo>
                  <a:pt x="619" y="15621"/>
                  <a:pt x="1119" y="16026"/>
                  <a:pt x="1417" y="16026"/>
                </a:cubicBezTo>
                <a:cubicBezTo>
                  <a:pt x="1179" y="16026"/>
                  <a:pt x="810" y="15990"/>
                  <a:pt x="536" y="16133"/>
                </a:cubicBezTo>
                <a:cubicBezTo>
                  <a:pt x="941" y="16181"/>
                  <a:pt x="1215" y="16514"/>
                  <a:pt x="1524" y="16752"/>
                </a:cubicBezTo>
                <a:cubicBezTo>
                  <a:pt x="1250" y="16633"/>
                  <a:pt x="941" y="16836"/>
                  <a:pt x="679" y="16597"/>
                </a:cubicBezTo>
                <a:cubicBezTo>
                  <a:pt x="738" y="16669"/>
                  <a:pt x="774" y="16776"/>
                  <a:pt x="857" y="16847"/>
                </a:cubicBezTo>
                <a:cubicBezTo>
                  <a:pt x="1072" y="17086"/>
                  <a:pt x="1393" y="17157"/>
                  <a:pt x="1655" y="17288"/>
                </a:cubicBezTo>
                <a:cubicBezTo>
                  <a:pt x="1476" y="17383"/>
                  <a:pt x="1191" y="17336"/>
                  <a:pt x="988" y="17383"/>
                </a:cubicBezTo>
                <a:cubicBezTo>
                  <a:pt x="1548" y="17502"/>
                  <a:pt x="2024" y="17824"/>
                  <a:pt x="2596" y="17931"/>
                </a:cubicBezTo>
                <a:cubicBezTo>
                  <a:pt x="2774" y="17967"/>
                  <a:pt x="2965" y="17990"/>
                  <a:pt x="3155" y="18038"/>
                </a:cubicBezTo>
                <a:lnTo>
                  <a:pt x="3155" y="19479"/>
                </a:lnTo>
                <a:lnTo>
                  <a:pt x="3810" y="19479"/>
                </a:lnTo>
                <a:lnTo>
                  <a:pt x="3810" y="18121"/>
                </a:lnTo>
                <a:cubicBezTo>
                  <a:pt x="4191" y="18145"/>
                  <a:pt x="4560" y="18062"/>
                  <a:pt x="4929" y="18169"/>
                </a:cubicBezTo>
                <a:cubicBezTo>
                  <a:pt x="5179" y="18240"/>
                  <a:pt x="5394" y="18348"/>
                  <a:pt x="5656" y="18336"/>
                </a:cubicBezTo>
                <a:cubicBezTo>
                  <a:pt x="5894" y="18324"/>
                  <a:pt x="6144" y="18240"/>
                  <a:pt x="6394" y="18240"/>
                </a:cubicBezTo>
                <a:cubicBezTo>
                  <a:pt x="6144" y="18157"/>
                  <a:pt x="5906" y="18098"/>
                  <a:pt x="5679" y="18026"/>
                </a:cubicBezTo>
                <a:cubicBezTo>
                  <a:pt x="6394" y="18038"/>
                  <a:pt x="7311" y="17871"/>
                  <a:pt x="7715" y="17050"/>
                </a:cubicBezTo>
                <a:cubicBezTo>
                  <a:pt x="7441" y="17169"/>
                  <a:pt x="7203" y="17228"/>
                  <a:pt x="6941" y="17050"/>
                </a:cubicBezTo>
                <a:cubicBezTo>
                  <a:pt x="7025" y="16978"/>
                  <a:pt x="7144" y="16907"/>
                  <a:pt x="7287" y="16847"/>
                </a:cubicBezTo>
                <a:cubicBezTo>
                  <a:pt x="7037" y="16847"/>
                  <a:pt x="6799" y="16752"/>
                  <a:pt x="6596" y="16609"/>
                </a:cubicBezTo>
                <a:cubicBezTo>
                  <a:pt x="6799" y="16478"/>
                  <a:pt x="7013" y="16324"/>
                  <a:pt x="7191" y="16133"/>
                </a:cubicBezTo>
                <a:cubicBezTo>
                  <a:pt x="7263" y="16062"/>
                  <a:pt x="7311" y="15966"/>
                  <a:pt x="7382" y="15895"/>
                </a:cubicBezTo>
                <a:cubicBezTo>
                  <a:pt x="7156" y="16002"/>
                  <a:pt x="6727" y="16002"/>
                  <a:pt x="6537" y="16014"/>
                </a:cubicBezTo>
                <a:cubicBezTo>
                  <a:pt x="6596" y="15919"/>
                  <a:pt x="6668" y="15847"/>
                  <a:pt x="6763" y="15823"/>
                </a:cubicBezTo>
                <a:cubicBezTo>
                  <a:pt x="6525" y="15823"/>
                  <a:pt x="6287" y="15835"/>
                  <a:pt x="6048" y="15895"/>
                </a:cubicBezTo>
                <a:cubicBezTo>
                  <a:pt x="6179" y="15776"/>
                  <a:pt x="6358" y="15609"/>
                  <a:pt x="6501" y="15585"/>
                </a:cubicBezTo>
                <a:cubicBezTo>
                  <a:pt x="6263" y="15657"/>
                  <a:pt x="5608" y="15716"/>
                  <a:pt x="5417" y="15478"/>
                </a:cubicBezTo>
                <a:cubicBezTo>
                  <a:pt x="5846" y="15300"/>
                  <a:pt x="6287" y="15371"/>
                  <a:pt x="6691" y="15050"/>
                </a:cubicBezTo>
                <a:cubicBezTo>
                  <a:pt x="6953" y="14823"/>
                  <a:pt x="7084" y="14419"/>
                  <a:pt x="7370" y="14216"/>
                </a:cubicBezTo>
                <a:cubicBezTo>
                  <a:pt x="7203" y="14371"/>
                  <a:pt x="6953" y="14288"/>
                  <a:pt x="6739" y="14276"/>
                </a:cubicBezTo>
                <a:cubicBezTo>
                  <a:pt x="6799" y="14240"/>
                  <a:pt x="6846" y="14180"/>
                  <a:pt x="6894" y="14133"/>
                </a:cubicBezTo>
                <a:cubicBezTo>
                  <a:pt x="6763" y="14109"/>
                  <a:pt x="6596" y="14157"/>
                  <a:pt x="6441" y="14157"/>
                </a:cubicBezTo>
                <a:cubicBezTo>
                  <a:pt x="6656" y="14061"/>
                  <a:pt x="6846" y="13930"/>
                  <a:pt x="7037" y="13823"/>
                </a:cubicBezTo>
                <a:cubicBezTo>
                  <a:pt x="6632" y="13823"/>
                  <a:pt x="6298" y="13871"/>
                  <a:pt x="5906" y="13621"/>
                </a:cubicBezTo>
                <a:cubicBezTo>
                  <a:pt x="6048" y="13537"/>
                  <a:pt x="6263" y="13442"/>
                  <a:pt x="6346" y="13323"/>
                </a:cubicBezTo>
                <a:cubicBezTo>
                  <a:pt x="6191" y="13287"/>
                  <a:pt x="6025" y="13276"/>
                  <a:pt x="5894" y="13216"/>
                </a:cubicBezTo>
                <a:cubicBezTo>
                  <a:pt x="6144" y="12823"/>
                  <a:pt x="6477" y="12561"/>
                  <a:pt x="6679" y="12097"/>
                </a:cubicBezTo>
                <a:cubicBezTo>
                  <a:pt x="6310" y="12299"/>
                  <a:pt x="5096" y="12978"/>
                  <a:pt x="4834" y="12287"/>
                </a:cubicBezTo>
                <a:cubicBezTo>
                  <a:pt x="5239" y="12180"/>
                  <a:pt x="5596" y="12037"/>
                  <a:pt x="5989" y="11918"/>
                </a:cubicBezTo>
                <a:cubicBezTo>
                  <a:pt x="5846" y="11871"/>
                  <a:pt x="5691" y="11906"/>
                  <a:pt x="5536" y="11859"/>
                </a:cubicBezTo>
                <a:cubicBezTo>
                  <a:pt x="5727" y="11763"/>
                  <a:pt x="5941" y="11740"/>
                  <a:pt x="6132" y="11668"/>
                </a:cubicBezTo>
                <a:cubicBezTo>
                  <a:pt x="6048" y="11644"/>
                  <a:pt x="6001" y="11597"/>
                  <a:pt x="5906" y="11561"/>
                </a:cubicBezTo>
                <a:cubicBezTo>
                  <a:pt x="6048" y="11371"/>
                  <a:pt x="6537" y="11132"/>
                  <a:pt x="6739" y="11001"/>
                </a:cubicBezTo>
                <a:cubicBezTo>
                  <a:pt x="6525" y="11073"/>
                  <a:pt x="6191" y="11073"/>
                  <a:pt x="5965" y="10978"/>
                </a:cubicBezTo>
                <a:cubicBezTo>
                  <a:pt x="6108" y="10859"/>
                  <a:pt x="6251" y="10728"/>
                  <a:pt x="6382" y="10609"/>
                </a:cubicBezTo>
                <a:cubicBezTo>
                  <a:pt x="6025" y="10561"/>
                  <a:pt x="5656" y="10680"/>
                  <a:pt x="5298" y="10668"/>
                </a:cubicBezTo>
                <a:cubicBezTo>
                  <a:pt x="5429" y="10597"/>
                  <a:pt x="5572" y="10478"/>
                  <a:pt x="5703" y="10418"/>
                </a:cubicBezTo>
                <a:cubicBezTo>
                  <a:pt x="5215" y="10478"/>
                  <a:pt x="4870" y="10442"/>
                  <a:pt x="4441" y="10156"/>
                </a:cubicBezTo>
                <a:cubicBezTo>
                  <a:pt x="4798" y="10180"/>
                  <a:pt x="5144" y="10132"/>
                  <a:pt x="5501" y="10097"/>
                </a:cubicBezTo>
                <a:cubicBezTo>
                  <a:pt x="5417" y="10085"/>
                  <a:pt x="5334" y="10073"/>
                  <a:pt x="5239" y="10061"/>
                </a:cubicBezTo>
                <a:cubicBezTo>
                  <a:pt x="5310" y="10025"/>
                  <a:pt x="5406" y="9978"/>
                  <a:pt x="5477" y="9966"/>
                </a:cubicBezTo>
                <a:cubicBezTo>
                  <a:pt x="5310" y="9978"/>
                  <a:pt x="5155" y="9966"/>
                  <a:pt x="4989" y="9906"/>
                </a:cubicBezTo>
                <a:cubicBezTo>
                  <a:pt x="5346" y="9847"/>
                  <a:pt x="5513" y="9775"/>
                  <a:pt x="5798" y="9525"/>
                </a:cubicBezTo>
                <a:cubicBezTo>
                  <a:pt x="5632" y="9501"/>
                  <a:pt x="5477" y="9525"/>
                  <a:pt x="5310" y="9525"/>
                </a:cubicBezTo>
                <a:cubicBezTo>
                  <a:pt x="5727" y="9537"/>
                  <a:pt x="5775" y="8811"/>
                  <a:pt x="6025" y="8549"/>
                </a:cubicBezTo>
                <a:cubicBezTo>
                  <a:pt x="5656" y="8775"/>
                  <a:pt x="5394" y="8811"/>
                  <a:pt x="4977" y="8823"/>
                </a:cubicBezTo>
                <a:cubicBezTo>
                  <a:pt x="5239" y="8727"/>
                  <a:pt x="5417" y="8525"/>
                  <a:pt x="5644" y="8334"/>
                </a:cubicBezTo>
                <a:cubicBezTo>
                  <a:pt x="5548" y="8370"/>
                  <a:pt x="5465" y="8406"/>
                  <a:pt x="5370" y="8430"/>
                </a:cubicBezTo>
                <a:cubicBezTo>
                  <a:pt x="5429" y="8334"/>
                  <a:pt x="5513" y="8239"/>
                  <a:pt x="5584" y="8156"/>
                </a:cubicBezTo>
                <a:cubicBezTo>
                  <a:pt x="5394" y="8180"/>
                  <a:pt x="5155" y="8215"/>
                  <a:pt x="4953" y="8215"/>
                </a:cubicBezTo>
                <a:cubicBezTo>
                  <a:pt x="5298" y="7953"/>
                  <a:pt x="5489" y="7525"/>
                  <a:pt x="5727" y="7156"/>
                </a:cubicBezTo>
                <a:cubicBezTo>
                  <a:pt x="5358" y="7382"/>
                  <a:pt x="5060" y="7703"/>
                  <a:pt x="4620" y="7537"/>
                </a:cubicBezTo>
                <a:cubicBezTo>
                  <a:pt x="4739" y="7501"/>
                  <a:pt x="4858" y="7441"/>
                  <a:pt x="4977" y="7406"/>
                </a:cubicBezTo>
                <a:cubicBezTo>
                  <a:pt x="4929" y="7394"/>
                  <a:pt x="4870" y="7346"/>
                  <a:pt x="4798" y="7346"/>
                </a:cubicBezTo>
                <a:cubicBezTo>
                  <a:pt x="4941" y="7287"/>
                  <a:pt x="5108" y="7156"/>
                  <a:pt x="5251" y="7072"/>
                </a:cubicBezTo>
                <a:cubicBezTo>
                  <a:pt x="5096" y="7072"/>
                  <a:pt x="4929" y="7037"/>
                  <a:pt x="4763" y="7037"/>
                </a:cubicBezTo>
                <a:cubicBezTo>
                  <a:pt x="5191" y="6882"/>
                  <a:pt x="5370" y="6489"/>
                  <a:pt x="5536" y="6037"/>
                </a:cubicBezTo>
                <a:cubicBezTo>
                  <a:pt x="5358" y="6168"/>
                  <a:pt x="5203" y="6322"/>
                  <a:pt x="4977" y="6287"/>
                </a:cubicBezTo>
                <a:cubicBezTo>
                  <a:pt x="5060" y="6203"/>
                  <a:pt x="5155" y="6096"/>
                  <a:pt x="5155" y="5977"/>
                </a:cubicBezTo>
                <a:cubicBezTo>
                  <a:pt x="5025" y="6072"/>
                  <a:pt x="4846" y="6156"/>
                  <a:pt x="4691" y="6072"/>
                </a:cubicBezTo>
                <a:cubicBezTo>
                  <a:pt x="4751" y="6025"/>
                  <a:pt x="4798" y="5953"/>
                  <a:pt x="4870" y="5917"/>
                </a:cubicBezTo>
                <a:cubicBezTo>
                  <a:pt x="4644" y="5906"/>
                  <a:pt x="4453" y="5906"/>
                  <a:pt x="4227" y="5810"/>
                </a:cubicBezTo>
                <a:cubicBezTo>
                  <a:pt x="4739" y="5906"/>
                  <a:pt x="4882" y="5358"/>
                  <a:pt x="5084" y="4941"/>
                </a:cubicBezTo>
                <a:cubicBezTo>
                  <a:pt x="4870" y="5001"/>
                  <a:pt x="4644" y="5013"/>
                  <a:pt x="4429" y="5013"/>
                </a:cubicBezTo>
                <a:cubicBezTo>
                  <a:pt x="4560" y="4965"/>
                  <a:pt x="4691" y="4882"/>
                  <a:pt x="4786" y="4763"/>
                </a:cubicBezTo>
                <a:cubicBezTo>
                  <a:pt x="4584" y="4822"/>
                  <a:pt x="4370" y="4786"/>
                  <a:pt x="4215" y="4620"/>
                </a:cubicBezTo>
                <a:cubicBezTo>
                  <a:pt x="4405" y="4477"/>
                  <a:pt x="4667" y="4370"/>
                  <a:pt x="4822" y="4179"/>
                </a:cubicBezTo>
                <a:cubicBezTo>
                  <a:pt x="4667" y="4298"/>
                  <a:pt x="4453" y="4179"/>
                  <a:pt x="4274" y="4132"/>
                </a:cubicBezTo>
                <a:cubicBezTo>
                  <a:pt x="4393" y="4060"/>
                  <a:pt x="4524" y="3953"/>
                  <a:pt x="4572" y="3822"/>
                </a:cubicBezTo>
                <a:cubicBezTo>
                  <a:pt x="4465" y="3882"/>
                  <a:pt x="4334" y="3893"/>
                  <a:pt x="4227" y="3870"/>
                </a:cubicBezTo>
                <a:cubicBezTo>
                  <a:pt x="4310" y="3786"/>
                  <a:pt x="4382" y="3715"/>
                  <a:pt x="4441" y="3632"/>
                </a:cubicBezTo>
                <a:cubicBezTo>
                  <a:pt x="4322" y="3608"/>
                  <a:pt x="4155" y="3596"/>
                  <a:pt x="4048" y="3572"/>
                </a:cubicBezTo>
                <a:cubicBezTo>
                  <a:pt x="4191" y="3512"/>
                  <a:pt x="4286" y="3405"/>
                  <a:pt x="4382" y="3274"/>
                </a:cubicBezTo>
                <a:cubicBezTo>
                  <a:pt x="4263" y="3274"/>
                  <a:pt x="4132" y="3251"/>
                  <a:pt x="4012" y="3239"/>
                </a:cubicBezTo>
                <a:cubicBezTo>
                  <a:pt x="4227" y="3131"/>
                  <a:pt x="4322" y="2834"/>
                  <a:pt x="4441" y="2631"/>
                </a:cubicBezTo>
                <a:cubicBezTo>
                  <a:pt x="4274" y="2703"/>
                  <a:pt x="4096" y="2750"/>
                  <a:pt x="3953" y="2822"/>
                </a:cubicBezTo>
                <a:cubicBezTo>
                  <a:pt x="4024" y="2739"/>
                  <a:pt x="4108" y="2631"/>
                  <a:pt x="4215" y="2572"/>
                </a:cubicBezTo>
                <a:lnTo>
                  <a:pt x="3810" y="2572"/>
                </a:lnTo>
                <a:cubicBezTo>
                  <a:pt x="3905" y="2465"/>
                  <a:pt x="3977" y="2334"/>
                  <a:pt x="4084" y="2227"/>
                </a:cubicBezTo>
                <a:cubicBezTo>
                  <a:pt x="3929" y="2346"/>
                  <a:pt x="3751" y="2346"/>
                  <a:pt x="3572" y="2346"/>
                </a:cubicBezTo>
                <a:cubicBezTo>
                  <a:pt x="3727" y="2322"/>
                  <a:pt x="3846" y="2203"/>
                  <a:pt x="3953" y="2096"/>
                </a:cubicBezTo>
                <a:cubicBezTo>
                  <a:pt x="3870" y="2119"/>
                  <a:pt x="3798" y="2108"/>
                  <a:pt x="3715" y="2119"/>
                </a:cubicBezTo>
                <a:lnTo>
                  <a:pt x="3917" y="1917"/>
                </a:lnTo>
                <a:cubicBezTo>
                  <a:pt x="3846" y="1929"/>
                  <a:pt x="3751" y="1905"/>
                  <a:pt x="3679" y="1917"/>
                </a:cubicBezTo>
                <a:cubicBezTo>
                  <a:pt x="3667" y="1762"/>
                  <a:pt x="3667" y="1607"/>
                  <a:pt x="3751" y="1512"/>
                </a:cubicBezTo>
                <a:cubicBezTo>
                  <a:pt x="3631" y="1429"/>
                  <a:pt x="3679" y="1226"/>
                  <a:pt x="3655" y="1084"/>
                </a:cubicBezTo>
                <a:cubicBezTo>
                  <a:pt x="3667" y="1072"/>
                  <a:pt x="3667" y="1048"/>
                  <a:pt x="3679" y="1048"/>
                </a:cubicBezTo>
                <a:cubicBezTo>
                  <a:pt x="3679" y="691"/>
                  <a:pt x="3631" y="333"/>
                  <a:pt x="3631" y="0"/>
                </a:cubicBezTo>
                <a:cubicBezTo>
                  <a:pt x="3631" y="381"/>
                  <a:pt x="3560" y="1334"/>
                  <a:pt x="3262" y="1286"/>
                </a:cubicBezTo>
                <a:cubicBezTo>
                  <a:pt x="3274" y="1465"/>
                  <a:pt x="3370" y="1631"/>
                  <a:pt x="3429" y="1798"/>
                </a:cubicBezTo>
                <a:cubicBezTo>
                  <a:pt x="3310" y="1786"/>
                  <a:pt x="3203" y="1727"/>
                  <a:pt x="3084" y="1691"/>
                </a:cubicBezTo>
                <a:cubicBezTo>
                  <a:pt x="3143" y="1869"/>
                  <a:pt x="3310" y="1965"/>
                  <a:pt x="3298" y="2179"/>
                </a:cubicBezTo>
                <a:cubicBezTo>
                  <a:pt x="3250" y="2143"/>
                  <a:pt x="3131" y="2119"/>
                  <a:pt x="3096" y="2108"/>
                </a:cubicBezTo>
                <a:cubicBezTo>
                  <a:pt x="3155" y="2274"/>
                  <a:pt x="3250" y="2417"/>
                  <a:pt x="3334" y="2572"/>
                </a:cubicBezTo>
                <a:cubicBezTo>
                  <a:pt x="3143" y="2584"/>
                  <a:pt x="2881" y="2512"/>
                  <a:pt x="2739" y="2346"/>
                </a:cubicBezTo>
                <a:cubicBezTo>
                  <a:pt x="2834" y="2631"/>
                  <a:pt x="3084" y="2798"/>
                  <a:pt x="3191" y="3060"/>
                </a:cubicBezTo>
                <a:cubicBezTo>
                  <a:pt x="3024" y="3048"/>
                  <a:pt x="2881" y="2989"/>
                  <a:pt x="2715" y="2953"/>
                </a:cubicBezTo>
                <a:cubicBezTo>
                  <a:pt x="2834" y="3155"/>
                  <a:pt x="2977" y="3310"/>
                  <a:pt x="3084" y="3524"/>
                </a:cubicBezTo>
                <a:cubicBezTo>
                  <a:pt x="2905" y="3524"/>
                  <a:pt x="2715" y="3405"/>
                  <a:pt x="2560" y="3465"/>
                </a:cubicBezTo>
                <a:cubicBezTo>
                  <a:pt x="2715" y="3655"/>
                  <a:pt x="3036" y="3786"/>
                  <a:pt x="3084" y="4060"/>
                </a:cubicBezTo>
                <a:cubicBezTo>
                  <a:pt x="2917" y="4060"/>
                  <a:pt x="2762" y="4001"/>
                  <a:pt x="2608" y="3905"/>
                </a:cubicBezTo>
                <a:cubicBezTo>
                  <a:pt x="2798" y="4239"/>
                  <a:pt x="2977" y="4429"/>
                  <a:pt x="3262" y="4655"/>
                </a:cubicBezTo>
                <a:cubicBezTo>
                  <a:pt x="3060" y="4667"/>
                  <a:pt x="2881" y="4775"/>
                  <a:pt x="2655" y="4727"/>
                </a:cubicBezTo>
                <a:cubicBezTo>
                  <a:pt x="2417" y="4679"/>
                  <a:pt x="2179" y="4501"/>
                  <a:pt x="1953" y="4405"/>
                </a:cubicBezTo>
                <a:cubicBezTo>
                  <a:pt x="2107" y="4834"/>
                  <a:pt x="2643" y="4894"/>
                  <a:pt x="2774" y="5334"/>
                </a:cubicBezTo>
                <a:cubicBezTo>
                  <a:pt x="2703" y="5310"/>
                  <a:pt x="2596" y="5334"/>
                  <a:pt x="2524" y="5310"/>
                </a:cubicBezTo>
                <a:cubicBezTo>
                  <a:pt x="2500" y="5358"/>
                  <a:pt x="2500" y="5382"/>
                  <a:pt x="2488" y="5429"/>
                </a:cubicBezTo>
                <a:cubicBezTo>
                  <a:pt x="2322" y="5453"/>
                  <a:pt x="2179" y="5382"/>
                  <a:pt x="2024" y="5310"/>
                </a:cubicBezTo>
                <a:cubicBezTo>
                  <a:pt x="2131" y="5489"/>
                  <a:pt x="2274" y="5656"/>
                  <a:pt x="2393" y="5834"/>
                </a:cubicBezTo>
                <a:cubicBezTo>
                  <a:pt x="2203" y="5810"/>
                  <a:pt x="2012" y="5775"/>
                  <a:pt x="1857" y="5632"/>
                </a:cubicBezTo>
                <a:cubicBezTo>
                  <a:pt x="1941" y="6048"/>
                  <a:pt x="2155" y="6227"/>
                  <a:pt x="2381" y="6501"/>
                </a:cubicBezTo>
                <a:cubicBezTo>
                  <a:pt x="2060" y="6608"/>
                  <a:pt x="1762" y="6346"/>
                  <a:pt x="1441" y="6346"/>
                </a:cubicBezTo>
                <a:cubicBezTo>
                  <a:pt x="1607" y="6644"/>
                  <a:pt x="1846" y="6882"/>
                  <a:pt x="2084" y="7096"/>
                </a:cubicBezTo>
                <a:cubicBezTo>
                  <a:pt x="1965" y="7096"/>
                  <a:pt x="1846" y="7096"/>
                  <a:pt x="1726" y="7108"/>
                </a:cubicBezTo>
                <a:cubicBezTo>
                  <a:pt x="1857" y="7394"/>
                  <a:pt x="2179" y="7561"/>
                  <a:pt x="2393" y="7703"/>
                </a:cubicBezTo>
                <a:cubicBezTo>
                  <a:pt x="2179" y="7715"/>
                  <a:pt x="1905" y="7882"/>
                  <a:pt x="1703" y="7822"/>
                </a:cubicBezTo>
                <a:cubicBezTo>
                  <a:pt x="1857" y="7977"/>
                  <a:pt x="2024" y="8156"/>
                  <a:pt x="2215" y="8239"/>
                </a:cubicBezTo>
                <a:cubicBezTo>
                  <a:pt x="1798" y="8358"/>
                  <a:pt x="1536" y="8180"/>
                  <a:pt x="1167" y="7977"/>
                </a:cubicBezTo>
                <a:cubicBezTo>
                  <a:pt x="1417" y="8370"/>
                  <a:pt x="1596" y="8751"/>
                  <a:pt x="2000" y="9001"/>
                </a:cubicBezTo>
                <a:cubicBezTo>
                  <a:pt x="1881" y="9144"/>
                  <a:pt x="1607" y="9144"/>
                  <a:pt x="1429" y="9120"/>
                </a:cubicBezTo>
                <a:cubicBezTo>
                  <a:pt x="1524" y="9192"/>
                  <a:pt x="1524" y="9263"/>
                  <a:pt x="1560" y="9358"/>
                </a:cubicBezTo>
                <a:lnTo>
                  <a:pt x="1250" y="9358"/>
                </a:lnTo>
                <a:cubicBezTo>
                  <a:pt x="1345" y="9525"/>
                  <a:pt x="1488" y="9597"/>
                  <a:pt x="1655" y="9656"/>
                </a:cubicBezTo>
                <a:cubicBezTo>
                  <a:pt x="1250" y="9882"/>
                  <a:pt x="691" y="9668"/>
                  <a:pt x="417" y="9287"/>
                </a:cubicBezTo>
                <a:cubicBezTo>
                  <a:pt x="607" y="9835"/>
                  <a:pt x="1179" y="9882"/>
                  <a:pt x="1381" y="10359"/>
                </a:cubicBezTo>
                <a:cubicBezTo>
                  <a:pt x="1334" y="10370"/>
                  <a:pt x="1250" y="10430"/>
                  <a:pt x="1179" y="10430"/>
                </a:cubicBezTo>
                <a:cubicBezTo>
                  <a:pt x="1298" y="10573"/>
                  <a:pt x="1441" y="10680"/>
                  <a:pt x="1596" y="10775"/>
                </a:cubicBezTo>
                <a:cubicBezTo>
                  <a:pt x="1334" y="10799"/>
                  <a:pt x="1000" y="10751"/>
                  <a:pt x="786" y="10549"/>
                </a:cubicBezTo>
                <a:cubicBezTo>
                  <a:pt x="905" y="10811"/>
                  <a:pt x="1643" y="11216"/>
                  <a:pt x="1572" y="11490"/>
                </a:cubicBezTo>
                <a:cubicBezTo>
                  <a:pt x="1429" y="11490"/>
                  <a:pt x="1298" y="11466"/>
                  <a:pt x="1167" y="11502"/>
                </a:cubicBezTo>
                <a:cubicBezTo>
                  <a:pt x="1250" y="11728"/>
                  <a:pt x="1488" y="11883"/>
                  <a:pt x="1703" y="11918"/>
                </a:cubicBezTo>
                <a:cubicBezTo>
                  <a:pt x="1298" y="12144"/>
                  <a:pt x="512" y="12156"/>
                  <a:pt x="119" y="11847"/>
                </a:cubicBezTo>
                <a:cubicBezTo>
                  <a:pt x="226" y="11978"/>
                  <a:pt x="238" y="12204"/>
                  <a:pt x="345" y="12359"/>
                </a:cubicBezTo>
                <a:cubicBezTo>
                  <a:pt x="536" y="12656"/>
                  <a:pt x="750" y="12692"/>
                  <a:pt x="1036" y="12811"/>
                </a:cubicBezTo>
                <a:cubicBezTo>
                  <a:pt x="953" y="12799"/>
                  <a:pt x="869" y="12823"/>
                  <a:pt x="786" y="12811"/>
                </a:cubicBezTo>
                <a:cubicBezTo>
                  <a:pt x="1000" y="13061"/>
                  <a:pt x="1179" y="13299"/>
                  <a:pt x="1476" y="13395"/>
                </a:cubicBezTo>
                <a:cubicBezTo>
                  <a:pt x="1238" y="13299"/>
                  <a:pt x="941" y="13347"/>
                  <a:pt x="738" y="13133"/>
                </a:cubicBezTo>
                <a:cubicBezTo>
                  <a:pt x="822" y="13335"/>
                  <a:pt x="941" y="13526"/>
                  <a:pt x="1084" y="13657"/>
                </a:cubicBezTo>
                <a:cubicBezTo>
                  <a:pt x="1226" y="13776"/>
                  <a:pt x="1441" y="13776"/>
                  <a:pt x="1500" y="13966"/>
                </a:cubicBezTo>
                <a:cubicBezTo>
                  <a:pt x="1238" y="13930"/>
                  <a:pt x="905" y="13847"/>
                  <a:pt x="643" y="13942"/>
                </a:cubicBezTo>
                <a:cubicBezTo>
                  <a:pt x="1012" y="13942"/>
                  <a:pt x="1476" y="14180"/>
                  <a:pt x="1679" y="14526"/>
                </a:cubicBezTo>
                <a:cubicBezTo>
                  <a:pt x="1298" y="14538"/>
                  <a:pt x="941" y="14621"/>
                  <a:pt x="536" y="14597"/>
                </a:cubicBezTo>
                <a:cubicBezTo>
                  <a:pt x="655" y="14823"/>
                  <a:pt x="1238" y="14942"/>
                  <a:pt x="1429" y="15157"/>
                </a:cubicBezTo>
                <a:cubicBezTo>
                  <a:pt x="1143" y="15085"/>
                  <a:pt x="810" y="15121"/>
                  <a:pt x="524" y="15133"/>
                </a:cubicBezTo>
                <a:cubicBezTo>
                  <a:pt x="607" y="15252"/>
                  <a:pt x="714" y="15359"/>
                  <a:pt x="834" y="15454"/>
                </a:cubicBezTo>
                <a:cubicBezTo>
                  <a:pt x="643" y="15383"/>
                  <a:pt x="238" y="15312"/>
                  <a:pt x="0" y="15157"/>
                </a:cubicBezTo>
                <a:cubicBezTo>
                  <a:pt x="167" y="15169"/>
                  <a:pt x="214" y="15323"/>
                  <a:pt x="357" y="1544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36"/>
          <p:cNvSpPr/>
          <p:nvPr/>
        </p:nvSpPr>
        <p:spPr>
          <a:xfrm>
            <a:off x="6364250" y="1514349"/>
            <a:ext cx="1429927" cy="3810880"/>
          </a:xfrm>
          <a:custGeom>
            <a:rect b="b" l="l" r="r" t="t"/>
            <a:pathLst>
              <a:path extrusionOk="0" h="16313" w="6121">
                <a:moveTo>
                  <a:pt x="0" y="12383"/>
                </a:moveTo>
                <a:cubicBezTo>
                  <a:pt x="417" y="12395"/>
                  <a:pt x="417" y="12300"/>
                  <a:pt x="667" y="12061"/>
                </a:cubicBezTo>
                <a:cubicBezTo>
                  <a:pt x="477" y="12073"/>
                  <a:pt x="465" y="11680"/>
                  <a:pt x="310" y="11609"/>
                </a:cubicBezTo>
                <a:cubicBezTo>
                  <a:pt x="834" y="11621"/>
                  <a:pt x="1203" y="11954"/>
                  <a:pt x="1572" y="11704"/>
                </a:cubicBezTo>
                <a:cubicBezTo>
                  <a:pt x="1393" y="11704"/>
                  <a:pt x="905" y="11383"/>
                  <a:pt x="905" y="11383"/>
                </a:cubicBezTo>
                <a:cubicBezTo>
                  <a:pt x="1501" y="11347"/>
                  <a:pt x="1715" y="11538"/>
                  <a:pt x="1977" y="11264"/>
                </a:cubicBezTo>
                <a:cubicBezTo>
                  <a:pt x="1965" y="11264"/>
                  <a:pt x="1965" y="11180"/>
                  <a:pt x="1786" y="11180"/>
                </a:cubicBezTo>
                <a:cubicBezTo>
                  <a:pt x="1905" y="11109"/>
                  <a:pt x="2048" y="11073"/>
                  <a:pt x="2096" y="10954"/>
                </a:cubicBezTo>
                <a:cubicBezTo>
                  <a:pt x="1774" y="11264"/>
                  <a:pt x="1155" y="11049"/>
                  <a:pt x="786" y="10942"/>
                </a:cubicBezTo>
                <a:cubicBezTo>
                  <a:pt x="1001" y="10942"/>
                  <a:pt x="1179" y="10942"/>
                  <a:pt x="1370" y="10883"/>
                </a:cubicBezTo>
                <a:cubicBezTo>
                  <a:pt x="1143" y="10871"/>
                  <a:pt x="893" y="10895"/>
                  <a:pt x="667" y="10835"/>
                </a:cubicBezTo>
                <a:cubicBezTo>
                  <a:pt x="512" y="10788"/>
                  <a:pt x="358" y="10704"/>
                  <a:pt x="227" y="10633"/>
                </a:cubicBezTo>
                <a:cubicBezTo>
                  <a:pt x="560" y="10764"/>
                  <a:pt x="1143" y="10597"/>
                  <a:pt x="1453" y="10526"/>
                </a:cubicBezTo>
                <a:cubicBezTo>
                  <a:pt x="1370" y="10526"/>
                  <a:pt x="1262" y="10526"/>
                  <a:pt x="1191" y="10514"/>
                </a:cubicBezTo>
                <a:cubicBezTo>
                  <a:pt x="1370" y="10430"/>
                  <a:pt x="1548" y="10407"/>
                  <a:pt x="1715" y="10299"/>
                </a:cubicBezTo>
                <a:cubicBezTo>
                  <a:pt x="1489" y="10299"/>
                  <a:pt x="1203" y="10252"/>
                  <a:pt x="1036" y="10156"/>
                </a:cubicBezTo>
                <a:cubicBezTo>
                  <a:pt x="1370" y="10252"/>
                  <a:pt x="1798" y="10156"/>
                  <a:pt x="2132" y="10049"/>
                </a:cubicBezTo>
                <a:cubicBezTo>
                  <a:pt x="1965" y="10061"/>
                  <a:pt x="1715" y="10109"/>
                  <a:pt x="1596" y="10014"/>
                </a:cubicBezTo>
                <a:cubicBezTo>
                  <a:pt x="1917" y="10014"/>
                  <a:pt x="2096" y="9871"/>
                  <a:pt x="2382" y="9787"/>
                </a:cubicBezTo>
                <a:cubicBezTo>
                  <a:pt x="2167" y="9811"/>
                  <a:pt x="1977" y="9847"/>
                  <a:pt x="1751" y="9835"/>
                </a:cubicBezTo>
                <a:cubicBezTo>
                  <a:pt x="1905" y="9787"/>
                  <a:pt x="2227" y="9692"/>
                  <a:pt x="2227" y="9549"/>
                </a:cubicBezTo>
                <a:cubicBezTo>
                  <a:pt x="2013" y="9609"/>
                  <a:pt x="1822" y="9704"/>
                  <a:pt x="1560" y="9728"/>
                </a:cubicBezTo>
                <a:cubicBezTo>
                  <a:pt x="1310" y="9764"/>
                  <a:pt x="1143" y="9692"/>
                  <a:pt x="929" y="9680"/>
                </a:cubicBezTo>
                <a:cubicBezTo>
                  <a:pt x="1120" y="9561"/>
                  <a:pt x="1489" y="9561"/>
                  <a:pt x="1667" y="9418"/>
                </a:cubicBezTo>
                <a:cubicBezTo>
                  <a:pt x="1358" y="9537"/>
                  <a:pt x="965" y="9490"/>
                  <a:pt x="703" y="9359"/>
                </a:cubicBezTo>
                <a:cubicBezTo>
                  <a:pt x="822" y="9347"/>
                  <a:pt x="953" y="9347"/>
                  <a:pt x="1060" y="9323"/>
                </a:cubicBezTo>
                <a:cubicBezTo>
                  <a:pt x="608" y="9287"/>
                  <a:pt x="298" y="9168"/>
                  <a:pt x="167" y="8906"/>
                </a:cubicBezTo>
                <a:cubicBezTo>
                  <a:pt x="393" y="9085"/>
                  <a:pt x="953" y="9061"/>
                  <a:pt x="1262" y="9025"/>
                </a:cubicBezTo>
                <a:cubicBezTo>
                  <a:pt x="1108" y="9002"/>
                  <a:pt x="941" y="8918"/>
                  <a:pt x="810" y="8835"/>
                </a:cubicBezTo>
                <a:cubicBezTo>
                  <a:pt x="1072" y="8942"/>
                  <a:pt x="1774" y="9025"/>
                  <a:pt x="1977" y="8799"/>
                </a:cubicBezTo>
                <a:cubicBezTo>
                  <a:pt x="1882" y="8799"/>
                  <a:pt x="1774" y="8787"/>
                  <a:pt x="1667" y="8752"/>
                </a:cubicBezTo>
                <a:cubicBezTo>
                  <a:pt x="1977" y="8752"/>
                  <a:pt x="2263" y="8632"/>
                  <a:pt x="2441" y="8466"/>
                </a:cubicBezTo>
                <a:cubicBezTo>
                  <a:pt x="2215" y="8561"/>
                  <a:pt x="1965" y="8573"/>
                  <a:pt x="1715" y="8585"/>
                </a:cubicBezTo>
                <a:cubicBezTo>
                  <a:pt x="1882" y="8490"/>
                  <a:pt x="2084" y="8394"/>
                  <a:pt x="2274" y="8323"/>
                </a:cubicBezTo>
                <a:cubicBezTo>
                  <a:pt x="1834" y="8406"/>
                  <a:pt x="1548" y="8502"/>
                  <a:pt x="1084" y="8394"/>
                </a:cubicBezTo>
                <a:cubicBezTo>
                  <a:pt x="1310" y="8347"/>
                  <a:pt x="1524" y="8311"/>
                  <a:pt x="1679" y="8204"/>
                </a:cubicBezTo>
                <a:cubicBezTo>
                  <a:pt x="1417" y="8204"/>
                  <a:pt x="1227" y="8085"/>
                  <a:pt x="1072" y="7966"/>
                </a:cubicBezTo>
                <a:cubicBezTo>
                  <a:pt x="1251" y="8049"/>
                  <a:pt x="1524" y="8073"/>
                  <a:pt x="1739" y="8037"/>
                </a:cubicBezTo>
                <a:cubicBezTo>
                  <a:pt x="1965" y="8013"/>
                  <a:pt x="2084" y="7918"/>
                  <a:pt x="2310" y="7859"/>
                </a:cubicBezTo>
                <a:lnTo>
                  <a:pt x="1893" y="7859"/>
                </a:lnTo>
                <a:cubicBezTo>
                  <a:pt x="2096" y="7835"/>
                  <a:pt x="2334" y="7775"/>
                  <a:pt x="2453" y="7668"/>
                </a:cubicBezTo>
                <a:cubicBezTo>
                  <a:pt x="2334" y="7668"/>
                  <a:pt x="2203" y="7668"/>
                  <a:pt x="2084" y="7632"/>
                </a:cubicBezTo>
                <a:cubicBezTo>
                  <a:pt x="2310" y="7632"/>
                  <a:pt x="2501" y="7454"/>
                  <a:pt x="2679" y="7263"/>
                </a:cubicBezTo>
                <a:lnTo>
                  <a:pt x="2679" y="7204"/>
                </a:lnTo>
                <a:cubicBezTo>
                  <a:pt x="2536" y="7359"/>
                  <a:pt x="2382" y="7382"/>
                  <a:pt x="2203" y="7454"/>
                </a:cubicBezTo>
                <a:cubicBezTo>
                  <a:pt x="1786" y="7620"/>
                  <a:pt x="1501" y="7454"/>
                  <a:pt x="1501" y="7454"/>
                </a:cubicBezTo>
                <a:cubicBezTo>
                  <a:pt x="1501" y="7454"/>
                  <a:pt x="1786" y="7263"/>
                  <a:pt x="1846" y="7132"/>
                </a:cubicBezTo>
                <a:cubicBezTo>
                  <a:pt x="1643" y="7097"/>
                  <a:pt x="1584" y="7180"/>
                  <a:pt x="1405" y="7061"/>
                </a:cubicBezTo>
                <a:cubicBezTo>
                  <a:pt x="1548" y="7073"/>
                  <a:pt x="1727" y="7001"/>
                  <a:pt x="1858" y="6942"/>
                </a:cubicBezTo>
                <a:cubicBezTo>
                  <a:pt x="1643" y="6882"/>
                  <a:pt x="1417" y="6787"/>
                  <a:pt x="1286" y="6537"/>
                </a:cubicBezTo>
                <a:cubicBezTo>
                  <a:pt x="1417" y="6620"/>
                  <a:pt x="1727" y="6716"/>
                  <a:pt x="2263" y="6287"/>
                </a:cubicBezTo>
                <a:cubicBezTo>
                  <a:pt x="2215" y="6263"/>
                  <a:pt x="2155" y="6239"/>
                  <a:pt x="2120" y="6227"/>
                </a:cubicBezTo>
                <a:cubicBezTo>
                  <a:pt x="2513" y="6120"/>
                  <a:pt x="2798" y="5954"/>
                  <a:pt x="2977" y="5585"/>
                </a:cubicBezTo>
                <a:cubicBezTo>
                  <a:pt x="2917" y="5668"/>
                  <a:pt x="2822" y="5751"/>
                  <a:pt x="2751" y="5823"/>
                </a:cubicBezTo>
                <a:cubicBezTo>
                  <a:pt x="2763" y="5763"/>
                  <a:pt x="2751" y="5704"/>
                  <a:pt x="2751" y="5632"/>
                </a:cubicBezTo>
                <a:cubicBezTo>
                  <a:pt x="2644" y="5692"/>
                  <a:pt x="2572" y="5823"/>
                  <a:pt x="2453" y="5894"/>
                </a:cubicBezTo>
                <a:cubicBezTo>
                  <a:pt x="2370" y="5954"/>
                  <a:pt x="2263" y="5989"/>
                  <a:pt x="2167" y="6061"/>
                </a:cubicBezTo>
                <a:cubicBezTo>
                  <a:pt x="2203" y="5966"/>
                  <a:pt x="2251" y="5894"/>
                  <a:pt x="2251" y="5811"/>
                </a:cubicBezTo>
                <a:cubicBezTo>
                  <a:pt x="2155" y="5906"/>
                  <a:pt x="1893" y="5656"/>
                  <a:pt x="1774" y="5715"/>
                </a:cubicBezTo>
                <a:cubicBezTo>
                  <a:pt x="1858" y="5656"/>
                  <a:pt x="1917" y="5537"/>
                  <a:pt x="1929" y="5418"/>
                </a:cubicBezTo>
                <a:cubicBezTo>
                  <a:pt x="1810" y="5418"/>
                  <a:pt x="1596" y="5430"/>
                  <a:pt x="1536" y="5430"/>
                </a:cubicBezTo>
                <a:cubicBezTo>
                  <a:pt x="1655" y="5394"/>
                  <a:pt x="1774" y="5346"/>
                  <a:pt x="1858" y="5251"/>
                </a:cubicBezTo>
                <a:cubicBezTo>
                  <a:pt x="1620" y="5215"/>
                  <a:pt x="1477" y="5073"/>
                  <a:pt x="1322" y="4858"/>
                </a:cubicBezTo>
                <a:cubicBezTo>
                  <a:pt x="1489" y="4834"/>
                  <a:pt x="1679" y="4870"/>
                  <a:pt x="1834" y="4811"/>
                </a:cubicBezTo>
                <a:cubicBezTo>
                  <a:pt x="1786" y="4763"/>
                  <a:pt x="1727" y="4715"/>
                  <a:pt x="1679" y="4692"/>
                </a:cubicBezTo>
                <a:cubicBezTo>
                  <a:pt x="1870" y="4680"/>
                  <a:pt x="2370" y="4465"/>
                  <a:pt x="2465" y="4275"/>
                </a:cubicBezTo>
                <a:cubicBezTo>
                  <a:pt x="2394" y="4227"/>
                  <a:pt x="2394" y="4156"/>
                  <a:pt x="2251" y="4168"/>
                </a:cubicBezTo>
                <a:cubicBezTo>
                  <a:pt x="2286" y="4156"/>
                  <a:pt x="2096" y="4156"/>
                  <a:pt x="2013" y="4084"/>
                </a:cubicBezTo>
                <a:cubicBezTo>
                  <a:pt x="2096" y="4061"/>
                  <a:pt x="2274" y="3930"/>
                  <a:pt x="2322" y="3846"/>
                </a:cubicBezTo>
                <a:cubicBezTo>
                  <a:pt x="1929" y="3977"/>
                  <a:pt x="1870" y="3906"/>
                  <a:pt x="1798" y="3906"/>
                </a:cubicBezTo>
                <a:cubicBezTo>
                  <a:pt x="1893" y="3882"/>
                  <a:pt x="1834" y="3882"/>
                  <a:pt x="1905" y="3870"/>
                </a:cubicBezTo>
                <a:cubicBezTo>
                  <a:pt x="1822" y="3822"/>
                  <a:pt x="1655" y="3858"/>
                  <a:pt x="1572" y="3810"/>
                </a:cubicBezTo>
                <a:cubicBezTo>
                  <a:pt x="1727" y="3846"/>
                  <a:pt x="1786" y="3691"/>
                  <a:pt x="1786" y="3691"/>
                </a:cubicBezTo>
                <a:cubicBezTo>
                  <a:pt x="1786" y="3691"/>
                  <a:pt x="1524" y="3584"/>
                  <a:pt x="1429" y="3513"/>
                </a:cubicBezTo>
                <a:cubicBezTo>
                  <a:pt x="1536" y="3549"/>
                  <a:pt x="1679" y="3525"/>
                  <a:pt x="1786" y="3465"/>
                </a:cubicBezTo>
                <a:cubicBezTo>
                  <a:pt x="1703" y="3429"/>
                  <a:pt x="2155" y="3394"/>
                  <a:pt x="2072" y="3346"/>
                </a:cubicBezTo>
                <a:cubicBezTo>
                  <a:pt x="1977" y="3310"/>
                  <a:pt x="2001" y="3168"/>
                  <a:pt x="1929" y="3096"/>
                </a:cubicBezTo>
                <a:cubicBezTo>
                  <a:pt x="2084" y="3144"/>
                  <a:pt x="2441" y="3215"/>
                  <a:pt x="2572" y="3108"/>
                </a:cubicBezTo>
                <a:cubicBezTo>
                  <a:pt x="2513" y="3096"/>
                  <a:pt x="2441" y="3084"/>
                  <a:pt x="2394" y="3072"/>
                </a:cubicBezTo>
                <a:cubicBezTo>
                  <a:pt x="2525" y="3072"/>
                  <a:pt x="2608" y="2989"/>
                  <a:pt x="2620" y="2858"/>
                </a:cubicBezTo>
                <a:cubicBezTo>
                  <a:pt x="2346" y="2918"/>
                  <a:pt x="2263" y="3013"/>
                  <a:pt x="1965" y="2906"/>
                </a:cubicBezTo>
                <a:cubicBezTo>
                  <a:pt x="2108" y="2918"/>
                  <a:pt x="2322" y="2858"/>
                  <a:pt x="2429" y="2751"/>
                </a:cubicBezTo>
                <a:cubicBezTo>
                  <a:pt x="2322" y="2775"/>
                  <a:pt x="2251" y="2715"/>
                  <a:pt x="2155" y="2691"/>
                </a:cubicBezTo>
                <a:cubicBezTo>
                  <a:pt x="2322" y="2727"/>
                  <a:pt x="2525" y="2667"/>
                  <a:pt x="2632" y="2537"/>
                </a:cubicBezTo>
                <a:cubicBezTo>
                  <a:pt x="2548" y="2560"/>
                  <a:pt x="2465" y="2513"/>
                  <a:pt x="2382" y="2537"/>
                </a:cubicBezTo>
                <a:cubicBezTo>
                  <a:pt x="2441" y="2501"/>
                  <a:pt x="2513" y="2489"/>
                  <a:pt x="2560" y="2441"/>
                </a:cubicBezTo>
                <a:cubicBezTo>
                  <a:pt x="2286" y="2453"/>
                  <a:pt x="2013" y="2429"/>
                  <a:pt x="1929" y="2179"/>
                </a:cubicBezTo>
                <a:cubicBezTo>
                  <a:pt x="2084" y="2203"/>
                  <a:pt x="2215" y="2144"/>
                  <a:pt x="2346" y="2132"/>
                </a:cubicBezTo>
                <a:cubicBezTo>
                  <a:pt x="2286" y="2120"/>
                  <a:pt x="2227" y="2084"/>
                  <a:pt x="2167" y="2060"/>
                </a:cubicBezTo>
                <a:cubicBezTo>
                  <a:pt x="2382" y="2036"/>
                  <a:pt x="2405" y="2025"/>
                  <a:pt x="2584" y="1905"/>
                </a:cubicBezTo>
                <a:cubicBezTo>
                  <a:pt x="2501" y="1894"/>
                  <a:pt x="2429" y="1858"/>
                  <a:pt x="2346" y="1834"/>
                </a:cubicBezTo>
                <a:cubicBezTo>
                  <a:pt x="2465" y="1798"/>
                  <a:pt x="2917" y="1798"/>
                  <a:pt x="2941" y="1655"/>
                </a:cubicBezTo>
                <a:cubicBezTo>
                  <a:pt x="2870" y="1655"/>
                  <a:pt x="2786" y="1667"/>
                  <a:pt x="2703" y="1667"/>
                </a:cubicBezTo>
                <a:cubicBezTo>
                  <a:pt x="2786" y="1620"/>
                  <a:pt x="2858" y="1584"/>
                  <a:pt x="2917" y="1536"/>
                </a:cubicBezTo>
                <a:cubicBezTo>
                  <a:pt x="2667" y="1536"/>
                  <a:pt x="2322" y="1560"/>
                  <a:pt x="2215" y="1370"/>
                </a:cubicBezTo>
                <a:cubicBezTo>
                  <a:pt x="2310" y="1382"/>
                  <a:pt x="2429" y="1370"/>
                  <a:pt x="2513" y="1358"/>
                </a:cubicBezTo>
                <a:cubicBezTo>
                  <a:pt x="2489" y="1346"/>
                  <a:pt x="2465" y="1298"/>
                  <a:pt x="2453" y="1286"/>
                </a:cubicBezTo>
                <a:cubicBezTo>
                  <a:pt x="2584" y="1310"/>
                  <a:pt x="2620" y="1286"/>
                  <a:pt x="2727" y="1239"/>
                </a:cubicBezTo>
                <a:cubicBezTo>
                  <a:pt x="2620" y="1239"/>
                  <a:pt x="2560" y="1179"/>
                  <a:pt x="2489" y="1143"/>
                </a:cubicBezTo>
                <a:cubicBezTo>
                  <a:pt x="2572" y="1132"/>
                  <a:pt x="2739" y="1120"/>
                  <a:pt x="2739" y="1024"/>
                </a:cubicBezTo>
                <a:cubicBezTo>
                  <a:pt x="2679" y="1072"/>
                  <a:pt x="2513" y="1024"/>
                  <a:pt x="2465" y="1013"/>
                </a:cubicBezTo>
                <a:cubicBezTo>
                  <a:pt x="2786" y="1001"/>
                  <a:pt x="2822" y="774"/>
                  <a:pt x="3001" y="691"/>
                </a:cubicBezTo>
                <a:cubicBezTo>
                  <a:pt x="2941" y="703"/>
                  <a:pt x="2870" y="691"/>
                  <a:pt x="2822" y="655"/>
                </a:cubicBezTo>
                <a:cubicBezTo>
                  <a:pt x="2870" y="632"/>
                  <a:pt x="2929" y="608"/>
                  <a:pt x="2977" y="584"/>
                </a:cubicBezTo>
                <a:cubicBezTo>
                  <a:pt x="2917" y="572"/>
                  <a:pt x="2822" y="572"/>
                  <a:pt x="2751" y="572"/>
                </a:cubicBezTo>
                <a:cubicBezTo>
                  <a:pt x="2822" y="536"/>
                  <a:pt x="2929" y="524"/>
                  <a:pt x="2989" y="465"/>
                </a:cubicBezTo>
                <a:cubicBezTo>
                  <a:pt x="3060" y="393"/>
                  <a:pt x="3060" y="251"/>
                  <a:pt x="3048" y="167"/>
                </a:cubicBezTo>
                <a:cubicBezTo>
                  <a:pt x="3048" y="120"/>
                  <a:pt x="3108" y="0"/>
                  <a:pt x="3108" y="0"/>
                </a:cubicBezTo>
                <a:lnTo>
                  <a:pt x="3108" y="131"/>
                </a:lnTo>
                <a:cubicBezTo>
                  <a:pt x="3120" y="72"/>
                  <a:pt x="3144" y="24"/>
                  <a:pt x="3156" y="0"/>
                </a:cubicBezTo>
                <a:cubicBezTo>
                  <a:pt x="3179" y="191"/>
                  <a:pt x="3120" y="1358"/>
                  <a:pt x="3465" y="1382"/>
                </a:cubicBezTo>
                <a:cubicBezTo>
                  <a:pt x="3394" y="1382"/>
                  <a:pt x="3298" y="1382"/>
                  <a:pt x="3227" y="1417"/>
                </a:cubicBezTo>
                <a:cubicBezTo>
                  <a:pt x="3275" y="1453"/>
                  <a:pt x="3298" y="1524"/>
                  <a:pt x="3346" y="1560"/>
                </a:cubicBezTo>
                <a:cubicBezTo>
                  <a:pt x="3060" y="1727"/>
                  <a:pt x="3644" y="2013"/>
                  <a:pt x="3810" y="1953"/>
                </a:cubicBezTo>
                <a:cubicBezTo>
                  <a:pt x="3691" y="2013"/>
                  <a:pt x="3572" y="2072"/>
                  <a:pt x="3453" y="2084"/>
                </a:cubicBezTo>
                <a:cubicBezTo>
                  <a:pt x="3537" y="2084"/>
                  <a:pt x="3620" y="2132"/>
                  <a:pt x="3703" y="2144"/>
                </a:cubicBezTo>
                <a:cubicBezTo>
                  <a:pt x="3620" y="2144"/>
                  <a:pt x="3525" y="2191"/>
                  <a:pt x="3441" y="2191"/>
                </a:cubicBezTo>
                <a:cubicBezTo>
                  <a:pt x="3679" y="2334"/>
                  <a:pt x="3798" y="2406"/>
                  <a:pt x="4060" y="2275"/>
                </a:cubicBezTo>
                <a:cubicBezTo>
                  <a:pt x="3929" y="2346"/>
                  <a:pt x="3798" y="2465"/>
                  <a:pt x="3644" y="2501"/>
                </a:cubicBezTo>
                <a:cubicBezTo>
                  <a:pt x="3751" y="2548"/>
                  <a:pt x="3858" y="2608"/>
                  <a:pt x="3977" y="2584"/>
                </a:cubicBezTo>
                <a:cubicBezTo>
                  <a:pt x="3918" y="2667"/>
                  <a:pt x="3798" y="2727"/>
                  <a:pt x="3715" y="2751"/>
                </a:cubicBezTo>
                <a:cubicBezTo>
                  <a:pt x="4013" y="2798"/>
                  <a:pt x="4156" y="2715"/>
                  <a:pt x="4394" y="2537"/>
                </a:cubicBezTo>
                <a:cubicBezTo>
                  <a:pt x="4346" y="2918"/>
                  <a:pt x="4001" y="3263"/>
                  <a:pt x="3679" y="3310"/>
                </a:cubicBezTo>
                <a:cubicBezTo>
                  <a:pt x="3751" y="3382"/>
                  <a:pt x="3834" y="3441"/>
                  <a:pt x="3929" y="3501"/>
                </a:cubicBezTo>
                <a:cubicBezTo>
                  <a:pt x="3822" y="3513"/>
                  <a:pt x="3739" y="3537"/>
                  <a:pt x="3632" y="3537"/>
                </a:cubicBezTo>
                <a:cubicBezTo>
                  <a:pt x="3691" y="3834"/>
                  <a:pt x="3977" y="3858"/>
                  <a:pt x="4191" y="3775"/>
                </a:cubicBezTo>
                <a:cubicBezTo>
                  <a:pt x="4072" y="3918"/>
                  <a:pt x="4049" y="4156"/>
                  <a:pt x="3882" y="4227"/>
                </a:cubicBezTo>
                <a:cubicBezTo>
                  <a:pt x="4215" y="4263"/>
                  <a:pt x="4453" y="4072"/>
                  <a:pt x="4715" y="3918"/>
                </a:cubicBezTo>
                <a:cubicBezTo>
                  <a:pt x="4846" y="4239"/>
                  <a:pt x="4406" y="4668"/>
                  <a:pt x="4215" y="4882"/>
                </a:cubicBezTo>
                <a:cubicBezTo>
                  <a:pt x="4299" y="4918"/>
                  <a:pt x="4430" y="4918"/>
                  <a:pt x="4525" y="4834"/>
                </a:cubicBezTo>
                <a:cubicBezTo>
                  <a:pt x="4465" y="5013"/>
                  <a:pt x="4239" y="5049"/>
                  <a:pt x="4096" y="5049"/>
                </a:cubicBezTo>
                <a:cubicBezTo>
                  <a:pt x="4120" y="5073"/>
                  <a:pt x="4179" y="5156"/>
                  <a:pt x="4227" y="5192"/>
                </a:cubicBezTo>
                <a:cubicBezTo>
                  <a:pt x="4049" y="5263"/>
                  <a:pt x="3751" y="5418"/>
                  <a:pt x="3572" y="5299"/>
                </a:cubicBezTo>
                <a:cubicBezTo>
                  <a:pt x="3644" y="5334"/>
                  <a:pt x="3703" y="5406"/>
                  <a:pt x="3798" y="5430"/>
                </a:cubicBezTo>
                <a:lnTo>
                  <a:pt x="3537" y="5430"/>
                </a:lnTo>
                <a:cubicBezTo>
                  <a:pt x="3644" y="5549"/>
                  <a:pt x="3775" y="5751"/>
                  <a:pt x="3918" y="5775"/>
                </a:cubicBezTo>
                <a:cubicBezTo>
                  <a:pt x="4120" y="5823"/>
                  <a:pt x="4418" y="5620"/>
                  <a:pt x="4596" y="5525"/>
                </a:cubicBezTo>
                <a:cubicBezTo>
                  <a:pt x="4584" y="5644"/>
                  <a:pt x="4525" y="5799"/>
                  <a:pt x="4418" y="5858"/>
                </a:cubicBezTo>
                <a:cubicBezTo>
                  <a:pt x="4668" y="5799"/>
                  <a:pt x="4870" y="5787"/>
                  <a:pt x="5049" y="5585"/>
                </a:cubicBezTo>
                <a:cubicBezTo>
                  <a:pt x="4953" y="6025"/>
                  <a:pt x="4763" y="6299"/>
                  <a:pt x="4430" y="6549"/>
                </a:cubicBezTo>
                <a:cubicBezTo>
                  <a:pt x="4513" y="6573"/>
                  <a:pt x="4584" y="6620"/>
                  <a:pt x="4656" y="6632"/>
                </a:cubicBezTo>
                <a:cubicBezTo>
                  <a:pt x="4477" y="6656"/>
                  <a:pt x="4299" y="6728"/>
                  <a:pt x="4120" y="6728"/>
                </a:cubicBezTo>
                <a:cubicBezTo>
                  <a:pt x="4179" y="6751"/>
                  <a:pt x="4239" y="6835"/>
                  <a:pt x="4310" y="6858"/>
                </a:cubicBezTo>
                <a:cubicBezTo>
                  <a:pt x="4108" y="6858"/>
                  <a:pt x="3929" y="6906"/>
                  <a:pt x="3739" y="6847"/>
                </a:cubicBezTo>
                <a:lnTo>
                  <a:pt x="3632" y="6847"/>
                </a:lnTo>
                <a:cubicBezTo>
                  <a:pt x="3632" y="6858"/>
                  <a:pt x="3644" y="6894"/>
                  <a:pt x="3644" y="6906"/>
                </a:cubicBezTo>
                <a:cubicBezTo>
                  <a:pt x="3775" y="6978"/>
                  <a:pt x="3953" y="7025"/>
                  <a:pt x="4132" y="7049"/>
                </a:cubicBezTo>
                <a:lnTo>
                  <a:pt x="3751" y="7049"/>
                </a:lnTo>
                <a:cubicBezTo>
                  <a:pt x="3751" y="7049"/>
                  <a:pt x="3763" y="7049"/>
                  <a:pt x="3763" y="7073"/>
                </a:cubicBezTo>
                <a:cubicBezTo>
                  <a:pt x="3834" y="7085"/>
                  <a:pt x="3918" y="7109"/>
                  <a:pt x="3977" y="7144"/>
                </a:cubicBezTo>
                <a:cubicBezTo>
                  <a:pt x="4049" y="7144"/>
                  <a:pt x="4132" y="7144"/>
                  <a:pt x="4227" y="7109"/>
                </a:cubicBezTo>
                <a:cubicBezTo>
                  <a:pt x="4191" y="7156"/>
                  <a:pt x="4156" y="7168"/>
                  <a:pt x="4108" y="7204"/>
                </a:cubicBezTo>
                <a:cubicBezTo>
                  <a:pt x="4156" y="7216"/>
                  <a:pt x="4215" y="7228"/>
                  <a:pt x="4275" y="7228"/>
                </a:cubicBezTo>
                <a:cubicBezTo>
                  <a:pt x="4489" y="7263"/>
                  <a:pt x="4763" y="7251"/>
                  <a:pt x="4941" y="7156"/>
                </a:cubicBezTo>
                <a:cubicBezTo>
                  <a:pt x="4775" y="7275"/>
                  <a:pt x="4584" y="7394"/>
                  <a:pt x="4334" y="7394"/>
                </a:cubicBezTo>
                <a:cubicBezTo>
                  <a:pt x="4513" y="7501"/>
                  <a:pt x="4703" y="7549"/>
                  <a:pt x="4930" y="7585"/>
                </a:cubicBezTo>
                <a:cubicBezTo>
                  <a:pt x="4465" y="7692"/>
                  <a:pt x="4179" y="7620"/>
                  <a:pt x="3739" y="7513"/>
                </a:cubicBezTo>
                <a:cubicBezTo>
                  <a:pt x="3929" y="7585"/>
                  <a:pt x="4132" y="7692"/>
                  <a:pt x="4299" y="7787"/>
                </a:cubicBezTo>
                <a:cubicBezTo>
                  <a:pt x="4191" y="7763"/>
                  <a:pt x="4096" y="7763"/>
                  <a:pt x="3989" y="7751"/>
                </a:cubicBezTo>
                <a:cubicBezTo>
                  <a:pt x="3941" y="7799"/>
                  <a:pt x="3894" y="7823"/>
                  <a:pt x="3834" y="7823"/>
                </a:cubicBezTo>
                <a:lnTo>
                  <a:pt x="3834" y="7823"/>
                </a:lnTo>
                <a:lnTo>
                  <a:pt x="4132" y="7823"/>
                </a:lnTo>
                <a:cubicBezTo>
                  <a:pt x="4108" y="7859"/>
                  <a:pt x="4096" y="7882"/>
                  <a:pt x="4060" y="7906"/>
                </a:cubicBezTo>
                <a:cubicBezTo>
                  <a:pt x="4156" y="7918"/>
                  <a:pt x="4239" y="7930"/>
                  <a:pt x="4334" y="7930"/>
                </a:cubicBezTo>
                <a:cubicBezTo>
                  <a:pt x="4239" y="7966"/>
                  <a:pt x="4120" y="7978"/>
                  <a:pt x="4013" y="7978"/>
                </a:cubicBezTo>
                <a:cubicBezTo>
                  <a:pt x="4227" y="8204"/>
                  <a:pt x="4930" y="8109"/>
                  <a:pt x="5192" y="8025"/>
                </a:cubicBezTo>
                <a:cubicBezTo>
                  <a:pt x="5061" y="8097"/>
                  <a:pt x="4894" y="8180"/>
                  <a:pt x="4727" y="8204"/>
                </a:cubicBezTo>
                <a:cubicBezTo>
                  <a:pt x="5049" y="8240"/>
                  <a:pt x="5608" y="8263"/>
                  <a:pt x="5834" y="8085"/>
                </a:cubicBezTo>
                <a:cubicBezTo>
                  <a:pt x="5703" y="8359"/>
                  <a:pt x="5382" y="8466"/>
                  <a:pt x="4941" y="8502"/>
                </a:cubicBezTo>
                <a:cubicBezTo>
                  <a:pt x="5049" y="8525"/>
                  <a:pt x="5180" y="8525"/>
                  <a:pt x="5299" y="8537"/>
                </a:cubicBezTo>
                <a:cubicBezTo>
                  <a:pt x="5025" y="8680"/>
                  <a:pt x="4644" y="8716"/>
                  <a:pt x="4334" y="8597"/>
                </a:cubicBezTo>
                <a:cubicBezTo>
                  <a:pt x="4513" y="8740"/>
                  <a:pt x="4882" y="8740"/>
                  <a:pt x="5072" y="8859"/>
                </a:cubicBezTo>
                <a:cubicBezTo>
                  <a:pt x="4811" y="9061"/>
                  <a:pt x="3882" y="8942"/>
                  <a:pt x="3834" y="8942"/>
                </a:cubicBezTo>
                <a:cubicBezTo>
                  <a:pt x="3906" y="8954"/>
                  <a:pt x="3989" y="9156"/>
                  <a:pt x="4537" y="9002"/>
                </a:cubicBezTo>
                <a:cubicBezTo>
                  <a:pt x="4477" y="9109"/>
                  <a:pt x="4382" y="9192"/>
                  <a:pt x="4275" y="9216"/>
                </a:cubicBezTo>
                <a:cubicBezTo>
                  <a:pt x="4501" y="9228"/>
                  <a:pt x="4703" y="9133"/>
                  <a:pt x="4930" y="9109"/>
                </a:cubicBezTo>
                <a:cubicBezTo>
                  <a:pt x="4894" y="9275"/>
                  <a:pt x="4811" y="9490"/>
                  <a:pt x="4656" y="9585"/>
                </a:cubicBezTo>
                <a:cubicBezTo>
                  <a:pt x="4822" y="9585"/>
                  <a:pt x="4989" y="9514"/>
                  <a:pt x="5132" y="9490"/>
                </a:cubicBezTo>
                <a:cubicBezTo>
                  <a:pt x="5108" y="9609"/>
                  <a:pt x="5013" y="9716"/>
                  <a:pt x="4930" y="9787"/>
                </a:cubicBezTo>
                <a:cubicBezTo>
                  <a:pt x="5096" y="9716"/>
                  <a:pt x="5311" y="10061"/>
                  <a:pt x="5418" y="9906"/>
                </a:cubicBezTo>
                <a:cubicBezTo>
                  <a:pt x="5346" y="10133"/>
                  <a:pt x="4930" y="10168"/>
                  <a:pt x="4477" y="10073"/>
                </a:cubicBezTo>
                <a:cubicBezTo>
                  <a:pt x="4477" y="10073"/>
                  <a:pt x="5049" y="10597"/>
                  <a:pt x="5632" y="10585"/>
                </a:cubicBezTo>
                <a:cubicBezTo>
                  <a:pt x="5632" y="10585"/>
                  <a:pt x="5394" y="11073"/>
                  <a:pt x="5061" y="10942"/>
                </a:cubicBezTo>
                <a:cubicBezTo>
                  <a:pt x="5156" y="11014"/>
                  <a:pt x="5275" y="11133"/>
                  <a:pt x="5346" y="11145"/>
                </a:cubicBezTo>
                <a:cubicBezTo>
                  <a:pt x="5049" y="11133"/>
                  <a:pt x="4799" y="11133"/>
                  <a:pt x="4513" y="11002"/>
                </a:cubicBezTo>
                <a:cubicBezTo>
                  <a:pt x="4584" y="11157"/>
                  <a:pt x="4715" y="11264"/>
                  <a:pt x="4870" y="11335"/>
                </a:cubicBezTo>
                <a:cubicBezTo>
                  <a:pt x="4834" y="11323"/>
                  <a:pt x="4799" y="11311"/>
                  <a:pt x="4763" y="11311"/>
                </a:cubicBezTo>
                <a:cubicBezTo>
                  <a:pt x="4977" y="11514"/>
                  <a:pt x="5192" y="11692"/>
                  <a:pt x="5358" y="11633"/>
                </a:cubicBezTo>
                <a:cubicBezTo>
                  <a:pt x="5215" y="11716"/>
                  <a:pt x="5013" y="11835"/>
                  <a:pt x="4811" y="11847"/>
                </a:cubicBezTo>
                <a:cubicBezTo>
                  <a:pt x="5180" y="11907"/>
                  <a:pt x="5846" y="11919"/>
                  <a:pt x="6120" y="11716"/>
                </a:cubicBezTo>
                <a:cubicBezTo>
                  <a:pt x="5954" y="12038"/>
                  <a:pt x="5584" y="12169"/>
                  <a:pt x="5061" y="12204"/>
                </a:cubicBezTo>
                <a:cubicBezTo>
                  <a:pt x="5192" y="12252"/>
                  <a:pt x="5346" y="12228"/>
                  <a:pt x="5477" y="12264"/>
                </a:cubicBezTo>
                <a:cubicBezTo>
                  <a:pt x="5168" y="12407"/>
                  <a:pt x="4703" y="12466"/>
                  <a:pt x="4346" y="12335"/>
                </a:cubicBezTo>
                <a:cubicBezTo>
                  <a:pt x="4572" y="12502"/>
                  <a:pt x="5001" y="12502"/>
                  <a:pt x="5227" y="12633"/>
                </a:cubicBezTo>
                <a:cubicBezTo>
                  <a:pt x="5037" y="12645"/>
                  <a:pt x="4882" y="12681"/>
                  <a:pt x="4703" y="12693"/>
                </a:cubicBezTo>
                <a:cubicBezTo>
                  <a:pt x="4060" y="12943"/>
                  <a:pt x="3560" y="12812"/>
                  <a:pt x="3215" y="12633"/>
                </a:cubicBezTo>
                <a:lnTo>
                  <a:pt x="3215" y="16312"/>
                </a:lnTo>
                <a:lnTo>
                  <a:pt x="2751" y="16312"/>
                </a:lnTo>
                <a:lnTo>
                  <a:pt x="2751" y="12442"/>
                </a:lnTo>
                <a:cubicBezTo>
                  <a:pt x="2632" y="12562"/>
                  <a:pt x="2489" y="12669"/>
                  <a:pt x="2298" y="12693"/>
                </a:cubicBezTo>
                <a:cubicBezTo>
                  <a:pt x="2429" y="12645"/>
                  <a:pt x="2513" y="12502"/>
                  <a:pt x="2513" y="12395"/>
                </a:cubicBezTo>
                <a:cubicBezTo>
                  <a:pt x="2358" y="12681"/>
                  <a:pt x="1893" y="12728"/>
                  <a:pt x="1548" y="12788"/>
                </a:cubicBezTo>
                <a:cubicBezTo>
                  <a:pt x="1620" y="12752"/>
                  <a:pt x="1703" y="12693"/>
                  <a:pt x="1715" y="12633"/>
                </a:cubicBezTo>
                <a:cubicBezTo>
                  <a:pt x="1370" y="12812"/>
                  <a:pt x="905" y="12681"/>
                  <a:pt x="572" y="12573"/>
                </a:cubicBezTo>
                <a:cubicBezTo>
                  <a:pt x="691" y="12562"/>
                  <a:pt x="786" y="12490"/>
                  <a:pt x="893" y="12431"/>
                </a:cubicBezTo>
                <a:cubicBezTo>
                  <a:pt x="703" y="12609"/>
                  <a:pt x="334" y="12490"/>
                  <a:pt x="0" y="1238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36"/>
          <p:cNvSpPr/>
          <p:nvPr/>
        </p:nvSpPr>
        <p:spPr>
          <a:xfrm flipH="1">
            <a:off x="951878" y="418320"/>
            <a:ext cx="2111128" cy="376754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36"/>
          <p:cNvSpPr/>
          <p:nvPr/>
        </p:nvSpPr>
        <p:spPr>
          <a:xfrm>
            <a:off x="6655725" y="647923"/>
            <a:ext cx="3591147" cy="640868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subTitle"/>
          </p:nvPr>
        </p:nvSpPr>
        <p:spPr>
          <a:xfrm>
            <a:off x="1035700" y="1445125"/>
            <a:ext cx="3274200" cy="2531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2" type="subTitle"/>
          </p:nvPr>
        </p:nvSpPr>
        <p:spPr>
          <a:xfrm>
            <a:off x="4834100" y="1445125"/>
            <a:ext cx="3274200" cy="2531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  <p:sp>
        <p:nvSpPr>
          <p:cNvPr id="25" name="Google Shape;25;p6"/>
          <p:cNvSpPr/>
          <p:nvPr/>
        </p:nvSpPr>
        <p:spPr>
          <a:xfrm>
            <a:off x="-466118" y="1565756"/>
            <a:ext cx="1100003" cy="3436691"/>
          </a:xfrm>
          <a:custGeom>
            <a:rect b="b" l="l" r="r" t="t"/>
            <a:pathLst>
              <a:path extrusionOk="0" h="39803" w="12740">
                <a:moveTo>
                  <a:pt x="453" y="27420"/>
                </a:moveTo>
                <a:cubicBezTo>
                  <a:pt x="869" y="27730"/>
                  <a:pt x="1715" y="28444"/>
                  <a:pt x="2215" y="28456"/>
                </a:cubicBezTo>
                <a:cubicBezTo>
                  <a:pt x="1822" y="28456"/>
                  <a:pt x="1203" y="28420"/>
                  <a:pt x="762" y="28635"/>
                </a:cubicBezTo>
                <a:cubicBezTo>
                  <a:pt x="1429" y="28718"/>
                  <a:pt x="1881" y="29313"/>
                  <a:pt x="2393" y="29730"/>
                </a:cubicBezTo>
                <a:cubicBezTo>
                  <a:pt x="1953" y="29528"/>
                  <a:pt x="1417" y="29849"/>
                  <a:pt x="988" y="29444"/>
                </a:cubicBezTo>
                <a:cubicBezTo>
                  <a:pt x="1084" y="29587"/>
                  <a:pt x="1143" y="29754"/>
                  <a:pt x="1286" y="29885"/>
                </a:cubicBezTo>
                <a:cubicBezTo>
                  <a:pt x="1667" y="30302"/>
                  <a:pt x="2179" y="30444"/>
                  <a:pt x="2631" y="30683"/>
                </a:cubicBezTo>
                <a:cubicBezTo>
                  <a:pt x="2334" y="30837"/>
                  <a:pt x="1858" y="30754"/>
                  <a:pt x="1500" y="30837"/>
                </a:cubicBezTo>
                <a:cubicBezTo>
                  <a:pt x="2441" y="31052"/>
                  <a:pt x="3239" y="31635"/>
                  <a:pt x="4215" y="31814"/>
                </a:cubicBezTo>
                <a:cubicBezTo>
                  <a:pt x="4513" y="31873"/>
                  <a:pt x="4822" y="31933"/>
                  <a:pt x="5156" y="31992"/>
                </a:cubicBezTo>
                <a:lnTo>
                  <a:pt x="5156" y="39803"/>
                </a:lnTo>
                <a:lnTo>
                  <a:pt x="6239" y="39803"/>
                </a:lnTo>
                <a:lnTo>
                  <a:pt x="6239" y="32135"/>
                </a:lnTo>
                <a:cubicBezTo>
                  <a:pt x="6858" y="32171"/>
                  <a:pt x="7477" y="32028"/>
                  <a:pt x="8108" y="32207"/>
                </a:cubicBezTo>
                <a:cubicBezTo>
                  <a:pt x="8549" y="32349"/>
                  <a:pt x="8882" y="32528"/>
                  <a:pt x="9335" y="32492"/>
                </a:cubicBezTo>
                <a:cubicBezTo>
                  <a:pt x="9751" y="32469"/>
                  <a:pt x="10132" y="32326"/>
                  <a:pt x="10549" y="32326"/>
                </a:cubicBezTo>
                <a:cubicBezTo>
                  <a:pt x="10168" y="32171"/>
                  <a:pt x="9751" y="32064"/>
                  <a:pt x="9347" y="31933"/>
                </a:cubicBezTo>
                <a:cubicBezTo>
                  <a:pt x="10549" y="31957"/>
                  <a:pt x="12085" y="31659"/>
                  <a:pt x="12740" y="30230"/>
                </a:cubicBezTo>
                <a:cubicBezTo>
                  <a:pt x="12276" y="30444"/>
                  <a:pt x="11895" y="30540"/>
                  <a:pt x="11430" y="30230"/>
                </a:cubicBezTo>
                <a:cubicBezTo>
                  <a:pt x="11573" y="30111"/>
                  <a:pt x="11787" y="29968"/>
                  <a:pt x="12014" y="29861"/>
                </a:cubicBezTo>
                <a:cubicBezTo>
                  <a:pt x="11609" y="29873"/>
                  <a:pt x="11216" y="29694"/>
                  <a:pt x="10883" y="29444"/>
                </a:cubicBezTo>
                <a:cubicBezTo>
                  <a:pt x="11240" y="29206"/>
                  <a:pt x="11597" y="28932"/>
                  <a:pt x="11895" y="28611"/>
                </a:cubicBezTo>
                <a:cubicBezTo>
                  <a:pt x="12014" y="28480"/>
                  <a:pt x="12097" y="28313"/>
                  <a:pt x="12216" y="28194"/>
                </a:cubicBezTo>
                <a:cubicBezTo>
                  <a:pt x="11835" y="28385"/>
                  <a:pt x="11121" y="28373"/>
                  <a:pt x="10799" y="28385"/>
                </a:cubicBezTo>
                <a:cubicBezTo>
                  <a:pt x="10894" y="28218"/>
                  <a:pt x="11025" y="28099"/>
                  <a:pt x="11180" y="28039"/>
                </a:cubicBezTo>
                <a:cubicBezTo>
                  <a:pt x="10775" y="28039"/>
                  <a:pt x="10382" y="28063"/>
                  <a:pt x="9990" y="28158"/>
                </a:cubicBezTo>
                <a:cubicBezTo>
                  <a:pt x="10192" y="27956"/>
                  <a:pt x="10502" y="27670"/>
                  <a:pt x="10763" y="27599"/>
                </a:cubicBezTo>
                <a:cubicBezTo>
                  <a:pt x="10359" y="27730"/>
                  <a:pt x="9251" y="27825"/>
                  <a:pt x="8930" y="27420"/>
                </a:cubicBezTo>
                <a:cubicBezTo>
                  <a:pt x="9656" y="27087"/>
                  <a:pt x="10371" y="27242"/>
                  <a:pt x="11025" y="26658"/>
                </a:cubicBezTo>
                <a:cubicBezTo>
                  <a:pt x="11454" y="26277"/>
                  <a:pt x="11680" y="25646"/>
                  <a:pt x="12109" y="25265"/>
                </a:cubicBezTo>
                <a:cubicBezTo>
                  <a:pt x="11847" y="25468"/>
                  <a:pt x="11454" y="25337"/>
                  <a:pt x="11144" y="25301"/>
                </a:cubicBezTo>
                <a:cubicBezTo>
                  <a:pt x="11240" y="25241"/>
                  <a:pt x="11311" y="25134"/>
                  <a:pt x="11394" y="25087"/>
                </a:cubicBezTo>
                <a:cubicBezTo>
                  <a:pt x="11156" y="25027"/>
                  <a:pt x="10906" y="25099"/>
                  <a:pt x="10656" y="25099"/>
                </a:cubicBezTo>
                <a:cubicBezTo>
                  <a:pt x="11013" y="24944"/>
                  <a:pt x="11323" y="24706"/>
                  <a:pt x="11656" y="24515"/>
                </a:cubicBezTo>
                <a:cubicBezTo>
                  <a:pt x="10954" y="24503"/>
                  <a:pt x="10406" y="24587"/>
                  <a:pt x="9763" y="24158"/>
                </a:cubicBezTo>
                <a:cubicBezTo>
                  <a:pt x="9990" y="24027"/>
                  <a:pt x="10359" y="23848"/>
                  <a:pt x="10490" y="23622"/>
                </a:cubicBezTo>
                <a:cubicBezTo>
                  <a:pt x="10240" y="23575"/>
                  <a:pt x="9966" y="23551"/>
                  <a:pt x="9728" y="23432"/>
                </a:cubicBezTo>
                <a:cubicBezTo>
                  <a:pt x="10168" y="22741"/>
                  <a:pt x="10716" y="22265"/>
                  <a:pt x="11061" y="21467"/>
                </a:cubicBezTo>
                <a:cubicBezTo>
                  <a:pt x="10430" y="21836"/>
                  <a:pt x="8394" y="23027"/>
                  <a:pt x="7977" y="21789"/>
                </a:cubicBezTo>
                <a:cubicBezTo>
                  <a:pt x="8632" y="21610"/>
                  <a:pt x="9251" y="21348"/>
                  <a:pt x="9894" y="21134"/>
                </a:cubicBezTo>
                <a:cubicBezTo>
                  <a:pt x="9668" y="21062"/>
                  <a:pt x="9394" y="21122"/>
                  <a:pt x="9156" y="21039"/>
                </a:cubicBezTo>
                <a:cubicBezTo>
                  <a:pt x="9466" y="20884"/>
                  <a:pt x="9835" y="20812"/>
                  <a:pt x="10168" y="20693"/>
                </a:cubicBezTo>
                <a:cubicBezTo>
                  <a:pt x="10013" y="20681"/>
                  <a:pt x="9930" y="20574"/>
                  <a:pt x="9811" y="20515"/>
                </a:cubicBezTo>
                <a:cubicBezTo>
                  <a:pt x="10049" y="20158"/>
                  <a:pt x="10847" y="19753"/>
                  <a:pt x="11192" y="19515"/>
                </a:cubicBezTo>
                <a:cubicBezTo>
                  <a:pt x="10823" y="19634"/>
                  <a:pt x="10263" y="19634"/>
                  <a:pt x="9894" y="19503"/>
                </a:cubicBezTo>
                <a:cubicBezTo>
                  <a:pt x="10121" y="19288"/>
                  <a:pt x="10359" y="19038"/>
                  <a:pt x="10597" y="18848"/>
                </a:cubicBezTo>
                <a:cubicBezTo>
                  <a:pt x="10013" y="18776"/>
                  <a:pt x="9394" y="18991"/>
                  <a:pt x="8799" y="18955"/>
                </a:cubicBezTo>
                <a:cubicBezTo>
                  <a:pt x="9013" y="18812"/>
                  <a:pt x="9239" y="18610"/>
                  <a:pt x="9466" y="18491"/>
                </a:cubicBezTo>
                <a:cubicBezTo>
                  <a:pt x="8644" y="18610"/>
                  <a:pt x="8085" y="18538"/>
                  <a:pt x="7334" y="18026"/>
                </a:cubicBezTo>
                <a:cubicBezTo>
                  <a:pt x="7930" y="18038"/>
                  <a:pt x="8513" y="17979"/>
                  <a:pt x="9108" y="17919"/>
                </a:cubicBezTo>
                <a:cubicBezTo>
                  <a:pt x="8978" y="17907"/>
                  <a:pt x="8835" y="17860"/>
                  <a:pt x="8692" y="17848"/>
                </a:cubicBezTo>
                <a:cubicBezTo>
                  <a:pt x="8823" y="17800"/>
                  <a:pt x="8954" y="17729"/>
                  <a:pt x="9097" y="17681"/>
                </a:cubicBezTo>
                <a:cubicBezTo>
                  <a:pt x="8811" y="17693"/>
                  <a:pt x="8537" y="17669"/>
                  <a:pt x="8275" y="17574"/>
                </a:cubicBezTo>
                <a:cubicBezTo>
                  <a:pt x="8870" y="17455"/>
                  <a:pt x="9156" y="17360"/>
                  <a:pt x="9632" y="16907"/>
                </a:cubicBezTo>
                <a:cubicBezTo>
                  <a:pt x="9359" y="16895"/>
                  <a:pt x="9097" y="16895"/>
                  <a:pt x="8835" y="16895"/>
                </a:cubicBezTo>
                <a:cubicBezTo>
                  <a:pt x="9525" y="16907"/>
                  <a:pt x="9609" y="15645"/>
                  <a:pt x="10049" y="15181"/>
                </a:cubicBezTo>
                <a:cubicBezTo>
                  <a:pt x="9418" y="15574"/>
                  <a:pt x="8978" y="15609"/>
                  <a:pt x="8275" y="15657"/>
                </a:cubicBezTo>
                <a:cubicBezTo>
                  <a:pt x="8739" y="15514"/>
                  <a:pt x="9037" y="15133"/>
                  <a:pt x="9394" y="14800"/>
                </a:cubicBezTo>
                <a:cubicBezTo>
                  <a:pt x="9239" y="14871"/>
                  <a:pt x="9073" y="14931"/>
                  <a:pt x="8942" y="14978"/>
                </a:cubicBezTo>
                <a:cubicBezTo>
                  <a:pt x="9049" y="14800"/>
                  <a:pt x="9180" y="14633"/>
                  <a:pt x="9299" y="14466"/>
                </a:cubicBezTo>
                <a:cubicBezTo>
                  <a:pt x="8978" y="14526"/>
                  <a:pt x="8585" y="14573"/>
                  <a:pt x="8275" y="14562"/>
                </a:cubicBezTo>
                <a:cubicBezTo>
                  <a:pt x="8858" y="14109"/>
                  <a:pt x="9168" y="13335"/>
                  <a:pt x="9549" y="12680"/>
                </a:cubicBezTo>
                <a:cubicBezTo>
                  <a:pt x="8942" y="13073"/>
                  <a:pt x="8442" y="13657"/>
                  <a:pt x="7692" y="13383"/>
                </a:cubicBezTo>
                <a:cubicBezTo>
                  <a:pt x="7906" y="13311"/>
                  <a:pt x="8096" y="13204"/>
                  <a:pt x="8299" y="13145"/>
                </a:cubicBezTo>
                <a:cubicBezTo>
                  <a:pt x="8239" y="13133"/>
                  <a:pt x="8144" y="13038"/>
                  <a:pt x="8025" y="13038"/>
                </a:cubicBezTo>
                <a:cubicBezTo>
                  <a:pt x="8287" y="12919"/>
                  <a:pt x="8561" y="12704"/>
                  <a:pt x="8799" y="12549"/>
                </a:cubicBezTo>
                <a:cubicBezTo>
                  <a:pt x="8525" y="12549"/>
                  <a:pt x="8239" y="12490"/>
                  <a:pt x="7977" y="12490"/>
                </a:cubicBezTo>
                <a:cubicBezTo>
                  <a:pt x="8704" y="12240"/>
                  <a:pt x="9001" y="11525"/>
                  <a:pt x="9275" y="10740"/>
                </a:cubicBezTo>
                <a:cubicBezTo>
                  <a:pt x="8978" y="10990"/>
                  <a:pt x="8692" y="11240"/>
                  <a:pt x="8323" y="11180"/>
                </a:cubicBezTo>
                <a:cubicBezTo>
                  <a:pt x="8466" y="11037"/>
                  <a:pt x="8620" y="10835"/>
                  <a:pt x="8620" y="10633"/>
                </a:cubicBezTo>
                <a:cubicBezTo>
                  <a:pt x="8382" y="10799"/>
                  <a:pt x="8096" y="10930"/>
                  <a:pt x="7846" y="10775"/>
                </a:cubicBezTo>
                <a:cubicBezTo>
                  <a:pt x="7942" y="10704"/>
                  <a:pt x="8025" y="10573"/>
                  <a:pt x="8156" y="10513"/>
                </a:cubicBezTo>
                <a:cubicBezTo>
                  <a:pt x="7787" y="10478"/>
                  <a:pt x="7454" y="10478"/>
                  <a:pt x="7096" y="10335"/>
                </a:cubicBezTo>
                <a:cubicBezTo>
                  <a:pt x="7942" y="10502"/>
                  <a:pt x="8180" y="9513"/>
                  <a:pt x="8525" y="8799"/>
                </a:cubicBezTo>
                <a:cubicBezTo>
                  <a:pt x="8168" y="8906"/>
                  <a:pt x="7799" y="8930"/>
                  <a:pt x="7430" y="8918"/>
                </a:cubicBezTo>
                <a:cubicBezTo>
                  <a:pt x="7656" y="8847"/>
                  <a:pt x="7894" y="8692"/>
                  <a:pt x="8025" y="8489"/>
                </a:cubicBezTo>
                <a:cubicBezTo>
                  <a:pt x="7704" y="8573"/>
                  <a:pt x="7323" y="8549"/>
                  <a:pt x="7084" y="8239"/>
                </a:cubicBezTo>
                <a:cubicBezTo>
                  <a:pt x="7394" y="7966"/>
                  <a:pt x="7835" y="7799"/>
                  <a:pt x="8108" y="7465"/>
                </a:cubicBezTo>
                <a:cubicBezTo>
                  <a:pt x="7846" y="7668"/>
                  <a:pt x="7489" y="7477"/>
                  <a:pt x="7192" y="7382"/>
                </a:cubicBezTo>
                <a:cubicBezTo>
                  <a:pt x="7382" y="7263"/>
                  <a:pt x="7620" y="7073"/>
                  <a:pt x="7692" y="6834"/>
                </a:cubicBezTo>
                <a:cubicBezTo>
                  <a:pt x="7513" y="6930"/>
                  <a:pt x="7287" y="6954"/>
                  <a:pt x="7108" y="6906"/>
                </a:cubicBezTo>
                <a:cubicBezTo>
                  <a:pt x="7239" y="6775"/>
                  <a:pt x="7370" y="6644"/>
                  <a:pt x="7465" y="6489"/>
                </a:cubicBezTo>
                <a:cubicBezTo>
                  <a:pt x="7263" y="6465"/>
                  <a:pt x="6989" y="6430"/>
                  <a:pt x="6811" y="6394"/>
                </a:cubicBezTo>
                <a:cubicBezTo>
                  <a:pt x="7025" y="6275"/>
                  <a:pt x="7215" y="6096"/>
                  <a:pt x="7370" y="5870"/>
                </a:cubicBezTo>
                <a:cubicBezTo>
                  <a:pt x="7156" y="5882"/>
                  <a:pt x="6942" y="5834"/>
                  <a:pt x="6727" y="5811"/>
                </a:cubicBezTo>
                <a:cubicBezTo>
                  <a:pt x="7096" y="5620"/>
                  <a:pt x="7251" y="5108"/>
                  <a:pt x="7454" y="4727"/>
                </a:cubicBezTo>
                <a:cubicBezTo>
                  <a:pt x="7192" y="4858"/>
                  <a:pt x="6894" y="4929"/>
                  <a:pt x="6620" y="5049"/>
                </a:cubicBezTo>
                <a:cubicBezTo>
                  <a:pt x="6739" y="4882"/>
                  <a:pt x="6906" y="4703"/>
                  <a:pt x="7073" y="4608"/>
                </a:cubicBezTo>
                <a:cubicBezTo>
                  <a:pt x="6846" y="4608"/>
                  <a:pt x="6620" y="4620"/>
                  <a:pt x="6394" y="4608"/>
                </a:cubicBezTo>
                <a:cubicBezTo>
                  <a:pt x="6561" y="4406"/>
                  <a:pt x="6680" y="4167"/>
                  <a:pt x="6846" y="4013"/>
                </a:cubicBezTo>
                <a:cubicBezTo>
                  <a:pt x="6596" y="4215"/>
                  <a:pt x="6275" y="4227"/>
                  <a:pt x="5977" y="4215"/>
                </a:cubicBezTo>
                <a:cubicBezTo>
                  <a:pt x="6215" y="4156"/>
                  <a:pt x="6430" y="3965"/>
                  <a:pt x="6608" y="3775"/>
                </a:cubicBezTo>
                <a:cubicBezTo>
                  <a:pt x="6477" y="3834"/>
                  <a:pt x="6358" y="3798"/>
                  <a:pt x="6215" y="3810"/>
                </a:cubicBezTo>
                <a:cubicBezTo>
                  <a:pt x="6334" y="3691"/>
                  <a:pt x="6453" y="3548"/>
                  <a:pt x="6561" y="3429"/>
                </a:cubicBezTo>
                <a:cubicBezTo>
                  <a:pt x="6441" y="3453"/>
                  <a:pt x="6275" y="3394"/>
                  <a:pt x="6156" y="3417"/>
                </a:cubicBezTo>
                <a:cubicBezTo>
                  <a:pt x="6132" y="3144"/>
                  <a:pt x="6132" y="2882"/>
                  <a:pt x="6299" y="2703"/>
                </a:cubicBezTo>
                <a:cubicBezTo>
                  <a:pt x="6084" y="2536"/>
                  <a:pt x="6180" y="2203"/>
                  <a:pt x="6120" y="1941"/>
                </a:cubicBezTo>
                <a:cubicBezTo>
                  <a:pt x="6132" y="1905"/>
                  <a:pt x="6144" y="1893"/>
                  <a:pt x="6156" y="1881"/>
                </a:cubicBezTo>
                <a:cubicBezTo>
                  <a:pt x="6156" y="1250"/>
                  <a:pt x="6084" y="631"/>
                  <a:pt x="6072" y="0"/>
                </a:cubicBezTo>
                <a:cubicBezTo>
                  <a:pt x="6072" y="679"/>
                  <a:pt x="5953" y="2370"/>
                  <a:pt x="5465" y="2298"/>
                </a:cubicBezTo>
                <a:cubicBezTo>
                  <a:pt x="5489" y="2620"/>
                  <a:pt x="5644" y="2905"/>
                  <a:pt x="5739" y="3191"/>
                </a:cubicBezTo>
                <a:cubicBezTo>
                  <a:pt x="5549" y="3155"/>
                  <a:pt x="5370" y="3060"/>
                  <a:pt x="5179" y="3013"/>
                </a:cubicBezTo>
                <a:cubicBezTo>
                  <a:pt x="5287" y="3322"/>
                  <a:pt x="5560" y="3489"/>
                  <a:pt x="5525" y="3870"/>
                </a:cubicBezTo>
                <a:cubicBezTo>
                  <a:pt x="5429" y="3798"/>
                  <a:pt x="5251" y="3775"/>
                  <a:pt x="5191" y="3727"/>
                </a:cubicBezTo>
                <a:cubicBezTo>
                  <a:pt x="5298" y="4025"/>
                  <a:pt x="5441" y="4275"/>
                  <a:pt x="5584" y="4548"/>
                </a:cubicBezTo>
                <a:cubicBezTo>
                  <a:pt x="5251" y="4572"/>
                  <a:pt x="4810" y="4429"/>
                  <a:pt x="4584" y="4144"/>
                </a:cubicBezTo>
                <a:cubicBezTo>
                  <a:pt x="4727" y="4644"/>
                  <a:pt x="5168" y="4941"/>
                  <a:pt x="5322" y="5394"/>
                </a:cubicBezTo>
                <a:cubicBezTo>
                  <a:pt x="5060" y="5382"/>
                  <a:pt x="4810" y="5239"/>
                  <a:pt x="4536" y="5215"/>
                </a:cubicBezTo>
                <a:cubicBezTo>
                  <a:pt x="4727" y="5560"/>
                  <a:pt x="5001" y="5858"/>
                  <a:pt x="5168" y="6227"/>
                </a:cubicBezTo>
                <a:cubicBezTo>
                  <a:pt x="4870" y="6227"/>
                  <a:pt x="4548" y="6013"/>
                  <a:pt x="4286" y="6120"/>
                </a:cubicBezTo>
                <a:cubicBezTo>
                  <a:pt x="4536" y="6465"/>
                  <a:pt x="5084" y="6692"/>
                  <a:pt x="5168" y="7168"/>
                </a:cubicBezTo>
                <a:cubicBezTo>
                  <a:pt x="4882" y="7144"/>
                  <a:pt x="4608" y="7061"/>
                  <a:pt x="4358" y="6906"/>
                </a:cubicBezTo>
                <a:cubicBezTo>
                  <a:pt x="4667" y="7489"/>
                  <a:pt x="4989" y="7835"/>
                  <a:pt x="5441" y="8216"/>
                </a:cubicBezTo>
                <a:cubicBezTo>
                  <a:pt x="5084" y="8251"/>
                  <a:pt x="4810" y="8442"/>
                  <a:pt x="4429" y="8358"/>
                </a:cubicBezTo>
                <a:cubicBezTo>
                  <a:pt x="4036" y="8263"/>
                  <a:pt x="3632" y="7954"/>
                  <a:pt x="3263" y="7775"/>
                </a:cubicBezTo>
                <a:cubicBezTo>
                  <a:pt x="3501" y="8549"/>
                  <a:pt x="4406" y="8656"/>
                  <a:pt x="4632" y="9430"/>
                </a:cubicBezTo>
                <a:cubicBezTo>
                  <a:pt x="4489" y="9382"/>
                  <a:pt x="4334" y="9430"/>
                  <a:pt x="4191" y="9370"/>
                </a:cubicBezTo>
                <a:cubicBezTo>
                  <a:pt x="4179" y="9430"/>
                  <a:pt x="4167" y="9501"/>
                  <a:pt x="4155" y="9561"/>
                </a:cubicBezTo>
                <a:cubicBezTo>
                  <a:pt x="3870" y="9609"/>
                  <a:pt x="3632" y="9466"/>
                  <a:pt x="3358" y="9335"/>
                </a:cubicBezTo>
                <a:cubicBezTo>
                  <a:pt x="3536" y="9668"/>
                  <a:pt x="3798" y="9942"/>
                  <a:pt x="3977" y="10263"/>
                </a:cubicBezTo>
                <a:cubicBezTo>
                  <a:pt x="3644" y="10228"/>
                  <a:pt x="3322" y="10156"/>
                  <a:pt x="3060" y="9906"/>
                </a:cubicBezTo>
                <a:cubicBezTo>
                  <a:pt x="3203" y="10633"/>
                  <a:pt x="3560" y="10954"/>
                  <a:pt x="3929" y="11430"/>
                </a:cubicBezTo>
                <a:cubicBezTo>
                  <a:pt x="3393" y="11609"/>
                  <a:pt x="2882" y="11168"/>
                  <a:pt x="2370" y="11168"/>
                </a:cubicBezTo>
                <a:cubicBezTo>
                  <a:pt x="2643" y="11692"/>
                  <a:pt x="3036" y="12121"/>
                  <a:pt x="3441" y="12478"/>
                </a:cubicBezTo>
                <a:cubicBezTo>
                  <a:pt x="3239" y="12478"/>
                  <a:pt x="3036" y="12478"/>
                  <a:pt x="2846" y="12490"/>
                </a:cubicBezTo>
                <a:cubicBezTo>
                  <a:pt x="3048" y="13002"/>
                  <a:pt x="3584" y="13276"/>
                  <a:pt x="3953" y="13550"/>
                </a:cubicBezTo>
                <a:cubicBezTo>
                  <a:pt x="3572" y="13573"/>
                  <a:pt x="3143" y="13871"/>
                  <a:pt x="2786" y="13752"/>
                </a:cubicBezTo>
                <a:cubicBezTo>
                  <a:pt x="3048" y="14026"/>
                  <a:pt x="3322" y="14323"/>
                  <a:pt x="3655" y="14490"/>
                </a:cubicBezTo>
                <a:cubicBezTo>
                  <a:pt x="2965" y="14704"/>
                  <a:pt x="2512" y="14383"/>
                  <a:pt x="1893" y="14014"/>
                </a:cubicBezTo>
                <a:cubicBezTo>
                  <a:pt x="2310" y="14728"/>
                  <a:pt x="2608" y="15383"/>
                  <a:pt x="3286" y="15824"/>
                </a:cubicBezTo>
                <a:cubicBezTo>
                  <a:pt x="3084" y="16097"/>
                  <a:pt x="2631" y="16074"/>
                  <a:pt x="2334" y="16038"/>
                </a:cubicBezTo>
                <a:cubicBezTo>
                  <a:pt x="2489" y="16157"/>
                  <a:pt x="2489" y="16300"/>
                  <a:pt x="2560" y="16455"/>
                </a:cubicBezTo>
                <a:lnTo>
                  <a:pt x="2036" y="16455"/>
                </a:lnTo>
                <a:cubicBezTo>
                  <a:pt x="2191" y="16729"/>
                  <a:pt x="2441" y="16883"/>
                  <a:pt x="2703" y="16967"/>
                </a:cubicBezTo>
                <a:cubicBezTo>
                  <a:pt x="2036" y="17371"/>
                  <a:pt x="1084" y="17002"/>
                  <a:pt x="643" y="16300"/>
                </a:cubicBezTo>
                <a:cubicBezTo>
                  <a:pt x="965" y="17288"/>
                  <a:pt x="1905" y="17360"/>
                  <a:pt x="2262" y="18205"/>
                </a:cubicBezTo>
                <a:cubicBezTo>
                  <a:pt x="2167" y="18217"/>
                  <a:pt x="2048" y="18360"/>
                  <a:pt x="1917" y="18324"/>
                </a:cubicBezTo>
                <a:cubicBezTo>
                  <a:pt x="2108" y="18586"/>
                  <a:pt x="2370" y="18753"/>
                  <a:pt x="2620" y="18931"/>
                </a:cubicBezTo>
                <a:cubicBezTo>
                  <a:pt x="2191" y="18979"/>
                  <a:pt x="1619" y="18907"/>
                  <a:pt x="1274" y="18550"/>
                </a:cubicBezTo>
                <a:cubicBezTo>
                  <a:pt x="1488" y="19026"/>
                  <a:pt x="2691" y="19741"/>
                  <a:pt x="2560" y="20205"/>
                </a:cubicBezTo>
                <a:cubicBezTo>
                  <a:pt x="2334" y="20205"/>
                  <a:pt x="2096" y="20169"/>
                  <a:pt x="1893" y="20217"/>
                </a:cubicBezTo>
                <a:cubicBezTo>
                  <a:pt x="2036" y="20622"/>
                  <a:pt x="2441" y="20920"/>
                  <a:pt x="2798" y="20943"/>
                </a:cubicBezTo>
                <a:cubicBezTo>
                  <a:pt x="2143" y="21336"/>
                  <a:pt x="822" y="21348"/>
                  <a:pt x="143" y="20824"/>
                </a:cubicBezTo>
                <a:cubicBezTo>
                  <a:pt x="322" y="21062"/>
                  <a:pt x="357" y="21467"/>
                  <a:pt x="524" y="21753"/>
                </a:cubicBezTo>
                <a:cubicBezTo>
                  <a:pt x="834" y="22289"/>
                  <a:pt x="1191" y="22313"/>
                  <a:pt x="1667" y="22527"/>
                </a:cubicBezTo>
                <a:cubicBezTo>
                  <a:pt x="1548" y="22503"/>
                  <a:pt x="1393" y="22539"/>
                  <a:pt x="1274" y="22539"/>
                </a:cubicBezTo>
                <a:cubicBezTo>
                  <a:pt x="1619" y="22979"/>
                  <a:pt x="1929" y="23396"/>
                  <a:pt x="2441" y="23551"/>
                </a:cubicBezTo>
                <a:cubicBezTo>
                  <a:pt x="2024" y="23384"/>
                  <a:pt x="1536" y="23456"/>
                  <a:pt x="1191" y="23098"/>
                </a:cubicBezTo>
                <a:cubicBezTo>
                  <a:pt x="1334" y="23444"/>
                  <a:pt x="1536" y="23777"/>
                  <a:pt x="1786" y="24015"/>
                </a:cubicBezTo>
                <a:cubicBezTo>
                  <a:pt x="2012" y="24218"/>
                  <a:pt x="2381" y="24229"/>
                  <a:pt x="2501" y="24563"/>
                </a:cubicBezTo>
                <a:cubicBezTo>
                  <a:pt x="2072" y="24491"/>
                  <a:pt x="1500" y="24337"/>
                  <a:pt x="1072" y="24515"/>
                </a:cubicBezTo>
                <a:cubicBezTo>
                  <a:pt x="1679" y="24527"/>
                  <a:pt x="2453" y="24932"/>
                  <a:pt x="2810" y="25539"/>
                </a:cubicBezTo>
                <a:cubicBezTo>
                  <a:pt x="2167" y="25575"/>
                  <a:pt x="1560" y="25718"/>
                  <a:pt x="905" y="25682"/>
                </a:cubicBezTo>
                <a:cubicBezTo>
                  <a:pt x="1096" y="26075"/>
                  <a:pt x="2072" y="26289"/>
                  <a:pt x="2393" y="26694"/>
                </a:cubicBezTo>
                <a:cubicBezTo>
                  <a:pt x="1917" y="26551"/>
                  <a:pt x="1358" y="26599"/>
                  <a:pt x="857" y="26634"/>
                </a:cubicBezTo>
                <a:cubicBezTo>
                  <a:pt x="1012" y="26837"/>
                  <a:pt x="1191" y="27027"/>
                  <a:pt x="1381" y="27206"/>
                </a:cubicBezTo>
                <a:cubicBezTo>
                  <a:pt x="1072" y="27075"/>
                  <a:pt x="369" y="26956"/>
                  <a:pt x="0" y="26670"/>
                </a:cubicBezTo>
                <a:cubicBezTo>
                  <a:pt x="107" y="26920"/>
                  <a:pt x="191" y="27218"/>
                  <a:pt x="453" y="2742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6"/>
          <p:cNvSpPr/>
          <p:nvPr/>
        </p:nvSpPr>
        <p:spPr>
          <a:xfrm>
            <a:off x="-762000" y="4632825"/>
            <a:ext cx="10126828" cy="812748"/>
          </a:xfrm>
          <a:custGeom>
            <a:rect b="b" l="l" r="r" t="t"/>
            <a:pathLst>
              <a:path extrusionOk="0" h="6943" w="124267">
                <a:moveTo>
                  <a:pt x="123421" y="2001"/>
                </a:moveTo>
                <a:lnTo>
                  <a:pt x="123659" y="1025"/>
                </a:lnTo>
                <a:lnTo>
                  <a:pt x="123123" y="1644"/>
                </a:lnTo>
                <a:lnTo>
                  <a:pt x="123052" y="1394"/>
                </a:lnTo>
                <a:lnTo>
                  <a:pt x="122933" y="1668"/>
                </a:lnTo>
                <a:lnTo>
                  <a:pt x="122992" y="1168"/>
                </a:lnTo>
                <a:lnTo>
                  <a:pt x="122635" y="1680"/>
                </a:lnTo>
                <a:lnTo>
                  <a:pt x="122671" y="299"/>
                </a:lnTo>
                <a:lnTo>
                  <a:pt x="121456" y="1442"/>
                </a:lnTo>
                <a:lnTo>
                  <a:pt x="122373" y="418"/>
                </a:lnTo>
                <a:lnTo>
                  <a:pt x="120266" y="1311"/>
                </a:lnTo>
                <a:lnTo>
                  <a:pt x="120325" y="1013"/>
                </a:lnTo>
                <a:lnTo>
                  <a:pt x="119908" y="1192"/>
                </a:lnTo>
                <a:lnTo>
                  <a:pt x="120563" y="239"/>
                </a:lnTo>
                <a:lnTo>
                  <a:pt x="119123" y="1322"/>
                </a:lnTo>
                <a:lnTo>
                  <a:pt x="118801" y="596"/>
                </a:lnTo>
                <a:lnTo>
                  <a:pt x="118623" y="977"/>
                </a:lnTo>
                <a:lnTo>
                  <a:pt x="118527" y="811"/>
                </a:lnTo>
                <a:lnTo>
                  <a:pt x="118599" y="1132"/>
                </a:lnTo>
                <a:lnTo>
                  <a:pt x="117634" y="1"/>
                </a:lnTo>
                <a:lnTo>
                  <a:pt x="117456" y="1632"/>
                </a:lnTo>
                <a:lnTo>
                  <a:pt x="117372" y="1346"/>
                </a:lnTo>
                <a:lnTo>
                  <a:pt x="117194" y="1644"/>
                </a:lnTo>
                <a:lnTo>
                  <a:pt x="117515" y="953"/>
                </a:lnTo>
                <a:lnTo>
                  <a:pt x="116348" y="2037"/>
                </a:lnTo>
                <a:lnTo>
                  <a:pt x="117015" y="715"/>
                </a:lnTo>
                <a:lnTo>
                  <a:pt x="115646" y="2275"/>
                </a:lnTo>
                <a:lnTo>
                  <a:pt x="115408" y="1430"/>
                </a:lnTo>
                <a:lnTo>
                  <a:pt x="115205" y="1930"/>
                </a:lnTo>
                <a:lnTo>
                  <a:pt x="115158" y="1870"/>
                </a:lnTo>
                <a:lnTo>
                  <a:pt x="115074" y="1620"/>
                </a:lnTo>
                <a:lnTo>
                  <a:pt x="115086" y="1799"/>
                </a:lnTo>
                <a:lnTo>
                  <a:pt x="115015" y="1703"/>
                </a:lnTo>
                <a:lnTo>
                  <a:pt x="115098" y="2049"/>
                </a:lnTo>
                <a:lnTo>
                  <a:pt x="115110" y="2156"/>
                </a:lnTo>
                <a:lnTo>
                  <a:pt x="114443" y="1430"/>
                </a:lnTo>
                <a:lnTo>
                  <a:pt x="114432" y="1251"/>
                </a:lnTo>
                <a:lnTo>
                  <a:pt x="114372" y="1334"/>
                </a:lnTo>
                <a:lnTo>
                  <a:pt x="114205" y="1168"/>
                </a:lnTo>
                <a:lnTo>
                  <a:pt x="114241" y="1513"/>
                </a:lnTo>
                <a:lnTo>
                  <a:pt x="113943" y="1930"/>
                </a:lnTo>
                <a:lnTo>
                  <a:pt x="113836" y="1763"/>
                </a:lnTo>
                <a:lnTo>
                  <a:pt x="113431" y="2596"/>
                </a:lnTo>
                <a:lnTo>
                  <a:pt x="113265" y="2835"/>
                </a:lnTo>
                <a:lnTo>
                  <a:pt x="113122" y="2001"/>
                </a:lnTo>
                <a:lnTo>
                  <a:pt x="113050" y="2084"/>
                </a:lnTo>
                <a:lnTo>
                  <a:pt x="113003" y="1703"/>
                </a:lnTo>
                <a:lnTo>
                  <a:pt x="113181" y="1465"/>
                </a:lnTo>
                <a:lnTo>
                  <a:pt x="112991" y="1620"/>
                </a:lnTo>
                <a:lnTo>
                  <a:pt x="112967" y="1394"/>
                </a:lnTo>
                <a:lnTo>
                  <a:pt x="112824" y="1751"/>
                </a:lnTo>
                <a:lnTo>
                  <a:pt x="112253" y="2215"/>
                </a:lnTo>
                <a:lnTo>
                  <a:pt x="111526" y="1144"/>
                </a:lnTo>
                <a:lnTo>
                  <a:pt x="111955" y="2465"/>
                </a:lnTo>
                <a:lnTo>
                  <a:pt x="111919" y="2501"/>
                </a:lnTo>
                <a:lnTo>
                  <a:pt x="111407" y="1942"/>
                </a:lnTo>
                <a:lnTo>
                  <a:pt x="111407" y="1930"/>
                </a:lnTo>
                <a:lnTo>
                  <a:pt x="111407" y="1930"/>
                </a:lnTo>
                <a:lnTo>
                  <a:pt x="111122" y="1632"/>
                </a:lnTo>
                <a:lnTo>
                  <a:pt x="111276" y="2001"/>
                </a:lnTo>
                <a:lnTo>
                  <a:pt x="110622" y="2358"/>
                </a:lnTo>
                <a:lnTo>
                  <a:pt x="110610" y="2620"/>
                </a:lnTo>
                <a:lnTo>
                  <a:pt x="110479" y="2573"/>
                </a:lnTo>
                <a:lnTo>
                  <a:pt x="110252" y="2025"/>
                </a:lnTo>
                <a:lnTo>
                  <a:pt x="110288" y="2513"/>
                </a:lnTo>
                <a:lnTo>
                  <a:pt x="107824" y="1644"/>
                </a:lnTo>
                <a:lnTo>
                  <a:pt x="108526" y="2692"/>
                </a:lnTo>
                <a:lnTo>
                  <a:pt x="107835" y="2001"/>
                </a:lnTo>
                <a:lnTo>
                  <a:pt x="108002" y="2823"/>
                </a:lnTo>
                <a:lnTo>
                  <a:pt x="107585" y="2096"/>
                </a:lnTo>
                <a:lnTo>
                  <a:pt x="107574" y="2918"/>
                </a:lnTo>
                <a:lnTo>
                  <a:pt x="107574" y="1192"/>
                </a:lnTo>
                <a:lnTo>
                  <a:pt x="106633" y="2763"/>
                </a:lnTo>
                <a:lnTo>
                  <a:pt x="106407" y="2299"/>
                </a:lnTo>
                <a:lnTo>
                  <a:pt x="106157" y="2918"/>
                </a:lnTo>
                <a:lnTo>
                  <a:pt x="105978" y="2751"/>
                </a:lnTo>
                <a:lnTo>
                  <a:pt x="105823" y="3073"/>
                </a:lnTo>
                <a:lnTo>
                  <a:pt x="104276" y="2037"/>
                </a:lnTo>
                <a:lnTo>
                  <a:pt x="105026" y="3216"/>
                </a:lnTo>
                <a:lnTo>
                  <a:pt x="103525" y="2632"/>
                </a:lnTo>
                <a:lnTo>
                  <a:pt x="104192" y="3370"/>
                </a:lnTo>
                <a:lnTo>
                  <a:pt x="103525" y="3001"/>
                </a:lnTo>
                <a:lnTo>
                  <a:pt x="103680" y="3525"/>
                </a:lnTo>
                <a:lnTo>
                  <a:pt x="102513" y="2442"/>
                </a:lnTo>
                <a:lnTo>
                  <a:pt x="102109" y="3835"/>
                </a:lnTo>
                <a:lnTo>
                  <a:pt x="102049" y="3835"/>
                </a:lnTo>
                <a:lnTo>
                  <a:pt x="101597" y="3120"/>
                </a:lnTo>
                <a:lnTo>
                  <a:pt x="101287" y="3882"/>
                </a:lnTo>
                <a:lnTo>
                  <a:pt x="101216" y="3882"/>
                </a:lnTo>
                <a:lnTo>
                  <a:pt x="101037" y="2930"/>
                </a:lnTo>
                <a:lnTo>
                  <a:pt x="100739" y="3644"/>
                </a:lnTo>
                <a:lnTo>
                  <a:pt x="100632" y="3180"/>
                </a:lnTo>
                <a:lnTo>
                  <a:pt x="100275" y="3287"/>
                </a:lnTo>
                <a:lnTo>
                  <a:pt x="100037" y="3037"/>
                </a:lnTo>
                <a:lnTo>
                  <a:pt x="99811" y="1965"/>
                </a:lnTo>
                <a:lnTo>
                  <a:pt x="99025" y="3347"/>
                </a:lnTo>
                <a:lnTo>
                  <a:pt x="97227" y="2001"/>
                </a:lnTo>
                <a:lnTo>
                  <a:pt x="98025" y="3216"/>
                </a:lnTo>
                <a:lnTo>
                  <a:pt x="96977" y="2585"/>
                </a:lnTo>
                <a:lnTo>
                  <a:pt x="97584" y="3311"/>
                </a:lnTo>
                <a:lnTo>
                  <a:pt x="97001" y="3001"/>
                </a:lnTo>
                <a:lnTo>
                  <a:pt x="97072" y="3156"/>
                </a:lnTo>
                <a:lnTo>
                  <a:pt x="94929" y="2858"/>
                </a:lnTo>
                <a:lnTo>
                  <a:pt x="96382" y="3454"/>
                </a:lnTo>
                <a:lnTo>
                  <a:pt x="95096" y="3418"/>
                </a:lnTo>
                <a:lnTo>
                  <a:pt x="95334" y="3049"/>
                </a:lnTo>
                <a:lnTo>
                  <a:pt x="94870" y="3406"/>
                </a:lnTo>
                <a:lnTo>
                  <a:pt x="94798" y="3406"/>
                </a:lnTo>
                <a:lnTo>
                  <a:pt x="94215" y="3120"/>
                </a:lnTo>
                <a:lnTo>
                  <a:pt x="94441" y="3728"/>
                </a:lnTo>
                <a:lnTo>
                  <a:pt x="94358" y="3811"/>
                </a:lnTo>
                <a:lnTo>
                  <a:pt x="93846" y="3168"/>
                </a:lnTo>
                <a:lnTo>
                  <a:pt x="94060" y="3775"/>
                </a:lnTo>
                <a:lnTo>
                  <a:pt x="93608" y="3120"/>
                </a:lnTo>
                <a:lnTo>
                  <a:pt x="93643" y="3573"/>
                </a:lnTo>
                <a:lnTo>
                  <a:pt x="93357" y="3061"/>
                </a:lnTo>
                <a:lnTo>
                  <a:pt x="93191" y="3894"/>
                </a:lnTo>
                <a:lnTo>
                  <a:pt x="93000" y="4085"/>
                </a:lnTo>
                <a:lnTo>
                  <a:pt x="92726" y="4013"/>
                </a:lnTo>
                <a:lnTo>
                  <a:pt x="92655" y="4359"/>
                </a:lnTo>
                <a:lnTo>
                  <a:pt x="92417" y="3823"/>
                </a:lnTo>
                <a:lnTo>
                  <a:pt x="92310" y="4418"/>
                </a:lnTo>
                <a:lnTo>
                  <a:pt x="92191" y="4430"/>
                </a:lnTo>
                <a:lnTo>
                  <a:pt x="92012" y="3989"/>
                </a:lnTo>
                <a:lnTo>
                  <a:pt x="91714" y="4442"/>
                </a:lnTo>
                <a:lnTo>
                  <a:pt x="91619" y="4466"/>
                </a:lnTo>
                <a:lnTo>
                  <a:pt x="91322" y="3466"/>
                </a:lnTo>
                <a:lnTo>
                  <a:pt x="90452" y="4323"/>
                </a:lnTo>
                <a:lnTo>
                  <a:pt x="90571" y="3930"/>
                </a:lnTo>
                <a:lnTo>
                  <a:pt x="90083" y="4204"/>
                </a:lnTo>
                <a:lnTo>
                  <a:pt x="90571" y="3644"/>
                </a:lnTo>
                <a:lnTo>
                  <a:pt x="89476" y="4109"/>
                </a:lnTo>
                <a:lnTo>
                  <a:pt x="90024" y="3216"/>
                </a:lnTo>
                <a:lnTo>
                  <a:pt x="88881" y="4013"/>
                </a:lnTo>
                <a:lnTo>
                  <a:pt x="88774" y="3763"/>
                </a:lnTo>
                <a:lnTo>
                  <a:pt x="88643" y="3894"/>
                </a:lnTo>
                <a:lnTo>
                  <a:pt x="88452" y="3430"/>
                </a:lnTo>
                <a:lnTo>
                  <a:pt x="88297" y="3787"/>
                </a:lnTo>
                <a:lnTo>
                  <a:pt x="87607" y="2632"/>
                </a:lnTo>
                <a:lnTo>
                  <a:pt x="87607" y="3930"/>
                </a:lnTo>
                <a:lnTo>
                  <a:pt x="87595" y="3299"/>
                </a:lnTo>
                <a:lnTo>
                  <a:pt x="87297" y="3870"/>
                </a:lnTo>
                <a:lnTo>
                  <a:pt x="87416" y="3239"/>
                </a:lnTo>
                <a:lnTo>
                  <a:pt x="86928" y="3775"/>
                </a:lnTo>
                <a:lnTo>
                  <a:pt x="87428" y="2977"/>
                </a:lnTo>
                <a:lnTo>
                  <a:pt x="85345" y="3775"/>
                </a:lnTo>
                <a:lnTo>
                  <a:pt x="85333" y="3632"/>
                </a:lnTo>
                <a:lnTo>
                  <a:pt x="85178" y="3847"/>
                </a:lnTo>
                <a:lnTo>
                  <a:pt x="84928" y="3942"/>
                </a:lnTo>
                <a:lnTo>
                  <a:pt x="84964" y="3525"/>
                </a:lnTo>
                <a:lnTo>
                  <a:pt x="84809" y="3716"/>
                </a:lnTo>
                <a:lnTo>
                  <a:pt x="85071" y="3037"/>
                </a:lnTo>
                <a:lnTo>
                  <a:pt x="84452" y="3751"/>
                </a:lnTo>
                <a:lnTo>
                  <a:pt x="84785" y="2680"/>
                </a:lnTo>
                <a:lnTo>
                  <a:pt x="84083" y="3751"/>
                </a:lnTo>
                <a:lnTo>
                  <a:pt x="83773" y="2882"/>
                </a:lnTo>
                <a:lnTo>
                  <a:pt x="83642" y="4001"/>
                </a:lnTo>
                <a:lnTo>
                  <a:pt x="83523" y="3811"/>
                </a:lnTo>
                <a:lnTo>
                  <a:pt x="83535" y="3930"/>
                </a:lnTo>
                <a:lnTo>
                  <a:pt x="82749" y="2811"/>
                </a:lnTo>
                <a:lnTo>
                  <a:pt x="82713" y="3406"/>
                </a:lnTo>
                <a:lnTo>
                  <a:pt x="82606" y="3644"/>
                </a:lnTo>
                <a:lnTo>
                  <a:pt x="82642" y="3347"/>
                </a:lnTo>
                <a:lnTo>
                  <a:pt x="82249" y="4370"/>
                </a:lnTo>
                <a:lnTo>
                  <a:pt x="82201" y="4490"/>
                </a:lnTo>
                <a:lnTo>
                  <a:pt x="82189" y="4478"/>
                </a:lnTo>
                <a:lnTo>
                  <a:pt x="82297" y="3096"/>
                </a:lnTo>
                <a:lnTo>
                  <a:pt x="82035" y="3989"/>
                </a:lnTo>
                <a:lnTo>
                  <a:pt x="81999" y="3906"/>
                </a:lnTo>
                <a:lnTo>
                  <a:pt x="81832" y="4323"/>
                </a:lnTo>
                <a:lnTo>
                  <a:pt x="81797" y="3966"/>
                </a:lnTo>
                <a:lnTo>
                  <a:pt x="81677" y="4347"/>
                </a:lnTo>
                <a:lnTo>
                  <a:pt x="81106" y="3775"/>
                </a:lnTo>
                <a:lnTo>
                  <a:pt x="81011" y="3644"/>
                </a:lnTo>
                <a:lnTo>
                  <a:pt x="81035" y="3704"/>
                </a:lnTo>
                <a:lnTo>
                  <a:pt x="80606" y="3275"/>
                </a:lnTo>
                <a:lnTo>
                  <a:pt x="81035" y="4239"/>
                </a:lnTo>
                <a:lnTo>
                  <a:pt x="80796" y="3882"/>
                </a:lnTo>
                <a:lnTo>
                  <a:pt x="80749" y="4144"/>
                </a:lnTo>
                <a:lnTo>
                  <a:pt x="80368" y="3704"/>
                </a:lnTo>
                <a:lnTo>
                  <a:pt x="79927" y="4501"/>
                </a:lnTo>
                <a:lnTo>
                  <a:pt x="80094" y="3406"/>
                </a:lnTo>
                <a:lnTo>
                  <a:pt x="79308" y="4287"/>
                </a:lnTo>
                <a:lnTo>
                  <a:pt x="79546" y="3216"/>
                </a:lnTo>
                <a:lnTo>
                  <a:pt x="78820" y="4025"/>
                </a:lnTo>
                <a:lnTo>
                  <a:pt x="79010" y="3573"/>
                </a:lnTo>
                <a:lnTo>
                  <a:pt x="78701" y="3882"/>
                </a:lnTo>
                <a:lnTo>
                  <a:pt x="78106" y="2977"/>
                </a:lnTo>
                <a:lnTo>
                  <a:pt x="78034" y="4347"/>
                </a:lnTo>
                <a:lnTo>
                  <a:pt x="76986" y="3370"/>
                </a:lnTo>
                <a:lnTo>
                  <a:pt x="77439" y="4370"/>
                </a:lnTo>
                <a:lnTo>
                  <a:pt x="75486" y="3894"/>
                </a:lnTo>
                <a:lnTo>
                  <a:pt x="76582" y="4597"/>
                </a:lnTo>
                <a:lnTo>
                  <a:pt x="76093" y="4382"/>
                </a:lnTo>
                <a:lnTo>
                  <a:pt x="75677" y="4585"/>
                </a:lnTo>
                <a:lnTo>
                  <a:pt x="75320" y="4359"/>
                </a:lnTo>
                <a:lnTo>
                  <a:pt x="74950" y="4561"/>
                </a:lnTo>
                <a:lnTo>
                  <a:pt x="74450" y="4311"/>
                </a:lnTo>
                <a:lnTo>
                  <a:pt x="74831" y="4728"/>
                </a:lnTo>
                <a:lnTo>
                  <a:pt x="74510" y="4597"/>
                </a:lnTo>
                <a:lnTo>
                  <a:pt x="74617" y="4906"/>
                </a:lnTo>
                <a:lnTo>
                  <a:pt x="74331" y="4763"/>
                </a:lnTo>
                <a:lnTo>
                  <a:pt x="74236" y="4525"/>
                </a:lnTo>
                <a:lnTo>
                  <a:pt x="74212" y="4716"/>
                </a:lnTo>
                <a:lnTo>
                  <a:pt x="73355" y="4299"/>
                </a:lnTo>
                <a:lnTo>
                  <a:pt x="73295" y="4228"/>
                </a:lnTo>
                <a:lnTo>
                  <a:pt x="73260" y="4251"/>
                </a:lnTo>
                <a:lnTo>
                  <a:pt x="73200" y="4228"/>
                </a:lnTo>
                <a:lnTo>
                  <a:pt x="73248" y="4263"/>
                </a:lnTo>
                <a:lnTo>
                  <a:pt x="72903" y="4644"/>
                </a:lnTo>
                <a:lnTo>
                  <a:pt x="72653" y="4132"/>
                </a:lnTo>
                <a:lnTo>
                  <a:pt x="72533" y="4823"/>
                </a:lnTo>
                <a:lnTo>
                  <a:pt x="71783" y="4061"/>
                </a:lnTo>
                <a:lnTo>
                  <a:pt x="71295" y="4430"/>
                </a:lnTo>
                <a:lnTo>
                  <a:pt x="72069" y="3477"/>
                </a:lnTo>
                <a:lnTo>
                  <a:pt x="70450" y="4406"/>
                </a:lnTo>
                <a:lnTo>
                  <a:pt x="70664" y="3513"/>
                </a:lnTo>
                <a:lnTo>
                  <a:pt x="70212" y="4073"/>
                </a:lnTo>
                <a:lnTo>
                  <a:pt x="70140" y="3847"/>
                </a:lnTo>
                <a:lnTo>
                  <a:pt x="70033" y="4109"/>
                </a:lnTo>
                <a:lnTo>
                  <a:pt x="70093" y="3644"/>
                </a:lnTo>
                <a:lnTo>
                  <a:pt x="69795" y="4109"/>
                </a:lnTo>
                <a:lnTo>
                  <a:pt x="69831" y="2835"/>
                </a:lnTo>
                <a:lnTo>
                  <a:pt x="68819" y="3882"/>
                </a:lnTo>
                <a:lnTo>
                  <a:pt x="69569" y="2942"/>
                </a:lnTo>
                <a:lnTo>
                  <a:pt x="67819" y="3763"/>
                </a:lnTo>
                <a:lnTo>
                  <a:pt x="67866" y="3477"/>
                </a:lnTo>
                <a:lnTo>
                  <a:pt x="67521" y="3644"/>
                </a:lnTo>
                <a:lnTo>
                  <a:pt x="68069" y="2775"/>
                </a:lnTo>
                <a:lnTo>
                  <a:pt x="66866" y="3775"/>
                </a:lnTo>
                <a:lnTo>
                  <a:pt x="66592" y="3108"/>
                </a:lnTo>
                <a:lnTo>
                  <a:pt x="66449" y="3454"/>
                </a:lnTo>
                <a:lnTo>
                  <a:pt x="66354" y="3299"/>
                </a:lnTo>
                <a:lnTo>
                  <a:pt x="66437" y="3585"/>
                </a:lnTo>
                <a:lnTo>
                  <a:pt x="65616" y="2537"/>
                </a:lnTo>
                <a:lnTo>
                  <a:pt x="65461" y="4049"/>
                </a:lnTo>
                <a:lnTo>
                  <a:pt x="65402" y="3787"/>
                </a:lnTo>
                <a:lnTo>
                  <a:pt x="65259" y="4061"/>
                </a:lnTo>
                <a:lnTo>
                  <a:pt x="65521" y="3418"/>
                </a:lnTo>
                <a:lnTo>
                  <a:pt x="64556" y="4418"/>
                </a:lnTo>
                <a:lnTo>
                  <a:pt x="65104" y="3192"/>
                </a:lnTo>
                <a:lnTo>
                  <a:pt x="63961" y="4620"/>
                </a:lnTo>
                <a:lnTo>
                  <a:pt x="63770" y="3847"/>
                </a:lnTo>
                <a:lnTo>
                  <a:pt x="63592" y="4311"/>
                </a:lnTo>
                <a:lnTo>
                  <a:pt x="63544" y="4251"/>
                </a:lnTo>
                <a:lnTo>
                  <a:pt x="63473" y="4013"/>
                </a:lnTo>
                <a:lnTo>
                  <a:pt x="63485" y="4180"/>
                </a:lnTo>
                <a:lnTo>
                  <a:pt x="63425" y="4109"/>
                </a:lnTo>
                <a:lnTo>
                  <a:pt x="63497" y="4418"/>
                </a:lnTo>
                <a:lnTo>
                  <a:pt x="63520" y="4525"/>
                </a:lnTo>
                <a:lnTo>
                  <a:pt x="62949" y="3835"/>
                </a:lnTo>
                <a:lnTo>
                  <a:pt x="62937" y="3692"/>
                </a:lnTo>
                <a:lnTo>
                  <a:pt x="62889" y="3763"/>
                </a:lnTo>
                <a:lnTo>
                  <a:pt x="62758" y="3608"/>
                </a:lnTo>
                <a:lnTo>
                  <a:pt x="62782" y="3930"/>
                </a:lnTo>
                <a:lnTo>
                  <a:pt x="62520" y="4299"/>
                </a:lnTo>
                <a:lnTo>
                  <a:pt x="62449" y="4144"/>
                </a:lnTo>
                <a:lnTo>
                  <a:pt x="62104" y="4918"/>
                </a:lnTo>
                <a:lnTo>
                  <a:pt x="61973" y="5132"/>
                </a:lnTo>
                <a:lnTo>
                  <a:pt x="61854" y="4370"/>
                </a:lnTo>
                <a:lnTo>
                  <a:pt x="61794" y="4430"/>
                </a:lnTo>
                <a:lnTo>
                  <a:pt x="61746" y="4085"/>
                </a:lnTo>
                <a:lnTo>
                  <a:pt x="61889" y="3882"/>
                </a:lnTo>
                <a:lnTo>
                  <a:pt x="61746" y="4013"/>
                </a:lnTo>
                <a:lnTo>
                  <a:pt x="61711" y="3823"/>
                </a:lnTo>
                <a:lnTo>
                  <a:pt x="61592" y="4132"/>
                </a:lnTo>
                <a:lnTo>
                  <a:pt x="61115" y="4561"/>
                </a:lnTo>
                <a:lnTo>
                  <a:pt x="60508" y="3573"/>
                </a:lnTo>
                <a:lnTo>
                  <a:pt x="60865" y="4787"/>
                </a:lnTo>
                <a:lnTo>
                  <a:pt x="60842" y="4823"/>
                </a:lnTo>
                <a:lnTo>
                  <a:pt x="60425" y="4311"/>
                </a:lnTo>
                <a:lnTo>
                  <a:pt x="60425" y="4299"/>
                </a:lnTo>
                <a:lnTo>
                  <a:pt x="60401" y="4299"/>
                </a:lnTo>
                <a:lnTo>
                  <a:pt x="60163" y="4013"/>
                </a:lnTo>
                <a:lnTo>
                  <a:pt x="60306" y="4370"/>
                </a:lnTo>
                <a:lnTo>
                  <a:pt x="59746" y="4680"/>
                </a:lnTo>
                <a:lnTo>
                  <a:pt x="59734" y="4918"/>
                </a:lnTo>
                <a:lnTo>
                  <a:pt x="59627" y="4882"/>
                </a:lnTo>
                <a:lnTo>
                  <a:pt x="59437" y="4370"/>
                </a:lnTo>
                <a:lnTo>
                  <a:pt x="59484" y="4823"/>
                </a:lnTo>
                <a:lnTo>
                  <a:pt x="57401" y="4025"/>
                </a:lnTo>
                <a:lnTo>
                  <a:pt x="57984" y="4978"/>
                </a:lnTo>
                <a:lnTo>
                  <a:pt x="57413" y="4347"/>
                </a:lnTo>
                <a:lnTo>
                  <a:pt x="57543" y="5085"/>
                </a:lnTo>
                <a:lnTo>
                  <a:pt x="57543" y="5085"/>
                </a:lnTo>
                <a:lnTo>
                  <a:pt x="57210" y="4430"/>
                </a:lnTo>
                <a:lnTo>
                  <a:pt x="57186" y="5144"/>
                </a:lnTo>
                <a:lnTo>
                  <a:pt x="57186" y="5144"/>
                </a:lnTo>
                <a:lnTo>
                  <a:pt x="57186" y="3597"/>
                </a:lnTo>
                <a:lnTo>
                  <a:pt x="56400" y="5037"/>
                </a:lnTo>
                <a:lnTo>
                  <a:pt x="56222" y="4609"/>
                </a:lnTo>
                <a:lnTo>
                  <a:pt x="56103" y="4894"/>
                </a:lnTo>
                <a:lnTo>
                  <a:pt x="55877" y="5037"/>
                </a:lnTo>
                <a:lnTo>
                  <a:pt x="55865" y="5025"/>
                </a:lnTo>
                <a:lnTo>
                  <a:pt x="55841" y="5073"/>
                </a:lnTo>
                <a:lnTo>
                  <a:pt x="55603" y="5216"/>
                </a:lnTo>
                <a:lnTo>
                  <a:pt x="55496" y="5144"/>
                </a:lnTo>
                <a:lnTo>
                  <a:pt x="55960" y="4406"/>
                </a:lnTo>
                <a:lnTo>
                  <a:pt x="55257" y="4966"/>
                </a:lnTo>
                <a:lnTo>
                  <a:pt x="54484" y="4406"/>
                </a:lnTo>
                <a:lnTo>
                  <a:pt x="54662" y="4144"/>
                </a:lnTo>
                <a:lnTo>
                  <a:pt x="54055" y="4561"/>
                </a:lnTo>
                <a:lnTo>
                  <a:pt x="53960" y="4406"/>
                </a:lnTo>
                <a:lnTo>
                  <a:pt x="53912" y="4656"/>
                </a:lnTo>
                <a:lnTo>
                  <a:pt x="53436" y="4966"/>
                </a:lnTo>
                <a:lnTo>
                  <a:pt x="53531" y="4609"/>
                </a:lnTo>
                <a:lnTo>
                  <a:pt x="53281" y="4775"/>
                </a:lnTo>
                <a:lnTo>
                  <a:pt x="53591" y="4263"/>
                </a:lnTo>
                <a:lnTo>
                  <a:pt x="53174" y="4585"/>
                </a:lnTo>
                <a:lnTo>
                  <a:pt x="52841" y="4347"/>
                </a:lnTo>
                <a:lnTo>
                  <a:pt x="52543" y="4609"/>
                </a:lnTo>
                <a:lnTo>
                  <a:pt x="52186" y="4406"/>
                </a:lnTo>
                <a:lnTo>
                  <a:pt x="51769" y="4656"/>
                </a:lnTo>
                <a:lnTo>
                  <a:pt x="52710" y="3787"/>
                </a:lnTo>
                <a:lnTo>
                  <a:pt x="51043" y="4406"/>
                </a:lnTo>
                <a:lnTo>
                  <a:pt x="51436" y="3227"/>
                </a:lnTo>
                <a:lnTo>
                  <a:pt x="50543" y="4382"/>
                </a:lnTo>
                <a:lnTo>
                  <a:pt x="50495" y="2775"/>
                </a:lnTo>
                <a:lnTo>
                  <a:pt x="49983" y="3847"/>
                </a:lnTo>
                <a:lnTo>
                  <a:pt x="49721" y="3489"/>
                </a:lnTo>
                <a:lnTo>
                  <a:pt x="49900" y="4025"/>
                </a:lnTo>
                <a:lnTo>
                  <a:pt x="49292" y="3108"/>
                </a:lnTo>
                <a:lnTo>
                  <a:pt x="49483" y="4323"/>
                </a:lnTo>
                <a:lnTo>
                  <a:pt x="48828" y="3335"/>
                </a:lnTo>
                <a:lnTo>
                  <a:pt x="48959" y="4609"/>
                </a:lnTo>
                <a:lnTo>
                  <a:pt x="48602" y="3668"/>
                </a:lnTo>
                <a:lnTo>
                  <a:pt x="48316" y="4144"/>
                </a:lnTo>
                <a:lnTo>
                  <a:pt x="48257" y="4061"/>
                </a:lnTo>
                <a:lnTo>
                  <a:pt x="48245" y="3894"/>
                </a:lnTo>
                <a:lnTo>
                  <a:pt x="48221" y="3966"/>
                </a:lnTo>
                <a:lnTo>
                  <a:pt x="48185" y="3930"/>
                </a:lnTo>
                <a:lnTo>
                  <a:pt x="48185" y="4013"/>
                </a:lnTo>
                <a:lnTo>
                  <a:pt x="48054" y="4311"/>
                </a:lnTo>
                <a:lnTo>
                  <a:pt x="48411" y="3180"/>
                </a:lnTo>
                <a:lnTo>
                  <a:pt x="47530" y="4442"/>
                </a:lnTo>
                <a:lnTo>
                  <a:pt x="47447" y="4025"/>
                </a:lnTo>
                <a:lnTo>
                  <a:pt x="47387" y="4442"/>
                </a:lnTo>
                <a:lnTo>
                  <a:pt x="47268" y="3954"/>
                </a:lnTo>
                <a:lnTo>
                  <a:pt x="47102" y="4620"/>
                </a:lnTo>
                <a:lnTo>
                  <a:pt x="46637" y="3287"/>
                </a:lnTo>
                <a:lnTo>
                  <a:pt x="46506" y="4001"/>
                </a:lnTo>
                <a:lnTo>
                  <a:pt x="45935" y="4704"/>
                </a:lnTo>
                <a:lnTo>
                  <a:pt x="46030" y="3882"/>
                </a:lnTo>
                <a:lnTo>
                  <a:pt x="45506" y="5097"/>
                </a:lnTo>
                <a:lnTo>
                  <a:pt x="45518" y="4882"/>
                </a:lnTo>
                <a:lnTo>
                  <a:pt x="45459" y="4966"/>
                </a:lnTo>
                <a:lnTo>
                  <a:pt x="45447" y="4894"/>
                </a:lnTo>
                <a:lnTo>
                  <a:pt x="45625" y="4347"/>
                </a:lnTo>
                <a:lnTo>
                  <a:pt x="45375" y="4668"/>
                </a:lnTo>
                <a:lnTo>
                  <a:pt x="45256" y="4263"/>
                </a:lnTo>
                <a:lnTo>
                  <a:pt x="45340" y="3954"/>
                </a:lnTo>
                <a:lnTo>
                  <a:pt x="44982" y="4561"/>
                </a:lnTo>
                <a:lnTo>
                  <a:pt x="44566" y="3704"/>
                </a:lnTo>
                <a:lnTo>
                  <a:pt x="44494" y="4656"/>
                </a:lnTo>
                <a:lnTo>
                  <a:pt x="44328" y="4192"/>
                </a:lnTo>
                <a:lnTo>
                  <a:pt x="44268" y="4716"/>
                </a:lnTo>
                <a:lnTo>
                  <a:pt x="43792" y="4239"/>
                </a:lnTo>
                <a:lnTo>
                  <a:pt x="44078" y="3823"/>
                </a:lnTo>
                <a:lnTo>
                  <a:pt x="43411" y="4263"/>
                </a:lnTo>
                <a:lnTo>
                  <a:pt x="43304" y="4109"/>
                </a:lnTo>
                <a:lnTo>
                  <a:pt x="43292" y="4359"/>
                </a:lnTo>
                <a:lnTo>
                  <a:pt x="42958" y="4597"/>
                </a:lnTo>
                <a:lnTo>
                  <a:pt x="42923" y="4561"/>
                </a:lnTo>
                <a:lnTo>
                  <a:pt x="42994" y="4263"/>
                </a:lnTo>
                <a:lnTo>
                  <a:pt x="42744" y="4430"/>
                </a:lnTo>
                <a:lnTo>
                  <a:pt x="43054" y="3930"/>
                </a:lnTo>
                <a:lnTo>
                  <a:pt x="42637" y="4239"/>
                </a:lnTo>
                <a:lnTo>
                  <a:pt x="42327" y="4001"/>
                </a:lnTo>
                <a:lnTo>
                  <a:pt x="42042" y="4263"/>
                </a:lnTo>
                <a:lnTo>
                  <a:pt x="41696" y="4061"/>
                </a:lnTo>
                <a:lnTo>
                  <a:pt x="41291" y="4311"/>
                </a:lnTo>
                <a:lnTo>
                  <a:pt x="42208" y="3477"/>
                </a:lnTo>
                <a:lnTo>
                  <a:pt x="40601" y="4061"/>
                </a:lnTo>
                <a:lnTo>
                  <a:pt x="40970" y="2918"/>
                </a:lnTo>
                <a:lnTo>
                  <a:pt x="40125" y="4061"/>
                </a:lnTo>
                <a:lnTo>
                  <a:pt x="40077" y="2477"/>
                </a:lnTo>
                <a:lnTo>
                  <a:pt x="39589" y="3525"/>
                </a:lnTo>
                <a:lnTo>
                  <a:pt x="39327" y="3180"/>
                </a:lnTo>
                <a:lnTo>
                  <a:pt x="39494" y="3704"/>
                </a:lnTo>
                <a:lnTo>
                  <a:pt x="38898" y="2799"/>
                </a:lnTo>
                <a:lnTo>
                  <a:pt x="39089" y="4001"/>
                </a:lnTo>
                <a:lnTo>
                  <a:pt x="38470" y="3013"/>
                </a:lnTo>
                <a:lnTo>
                  <a:pt x="38601" y="4263"/>
                </a:lnTo>
                <a:lnTo>
                  <a:pt x="38243" y="3358"/>
                </a:lnTo>
                <a:lnTo>
                  <a:pt x="37946" y="3882"/>
                </a:lnTo>
                <a:lnTo>
                  <a:pt x="37922" y="3573"/>
                </a:lnTo>
                <a:lnTo>
                  <a:pt x="37720" y="3989"/>
                </a:lnTo>
                <a:lnTo>
                  <a:pt x="38065" y="2870"/>
                </a:lnTo>
                <a:lnTo>
                  <a:pt x="37220" y="4109"/>
                </a:lnTo>
                <a:lnTo>
                  <a:pt x="37124" y="3704"/>
                </a:lnTo>
                <a:lnTo>
                  <a:pt x="37089" y="4109"/>
                </a:lnTo>
                <a:lnTo>
                  <a:pt x="36969" y="3644"/>
                </a:lnTo>
                <a:lnTo>
                  <a:pt x="36803" y="4287"/>
                </a:lnTo>
                <a:lnTo>
                  <a:pt x="36350" y="2989"/>
                </a:lnTo>
                <a:lnTo>
                  <a:pt x="36231" y="3692"/>
                </a:lnTo>
                <a:lnTo>
                  <a:pt x="35684" y="4359"/>
                </a:lnTo>
                <a:lnTo>
                  <a:pt x="35779" y="3549"/>
                </a:lnTo>
                <a:lnTo>
                  <a:pt x="35374" y="4525"/>
                </a:lnTo>
                <a:lnTo>
                  <a:pt x="35398" y="3906"/>
                </a:lnTo>
                <a:lnTo>
                  <a:pt x="35088" y="4132"/>
                </a:lnTo>
                <a:lnTo>
                  <a:pt x="35017" y="3835"/>
                </a:lnTo>
                <a:lnTo>
                  <a:pt x="34981" y="4192"/>
                </a:lnTo>
                <a:lnTo>
                  <a:pt x="34922" y="4239"/>
                </a:lnTo>
                <a:lnTo>
                  <a:pt x="34886" y="4180"/>
                </a:lnTo>
                <a:lnTo>
                  <a:pt x="34862" y="4287"/>
                </a:lnTo>
                <a:lnTo>
                  <a:pt x="34803" y="4323"/>
                </a:lnTo>
                <a:lnTo>
                  <a:pt x="34374" y="3394"/>
                </a:lnTo>
                <a:lnTo>
                  <a:pt x="34291" y="4406"/>
                </a:lnTo>
                <a:lnTo>
                  <a:pt x="34195" y="4478"/>
                </a:lnTo>
                <a:lnTo>
                  <a:pt x="34088" y="4382"/>
                </a:lnTo>
                <a:lnTo>
                  <a:pt x="33945" y="3763"/>
                </a:lnTo>
                <a:lnTo>
                  <a:pt x="33874" y="4168"/>
                </a:lnTo>
                <a:lnTo>
                  <a:pt x="33576" y="3870"/>
                </a:lnTo>
                <a:lnTo>
                  <a:pt x="33755" y="4418"/>
                </a:lnTo>
                <a:lnTo>
                  <a:pt x="33183" y="3430"/>
                </a:lnTo>
                <a:lnTo>
                  <a:pt x="32778" y="3787"/>
                </a:lnTo>
                <a:lnTo>
                  <a:pt x="32636" y="3335"/>
                </a:lnTo>
                <a:lnTo>
                  <a:pt x="32457" y="3942"/>
                </a:lnTo>
                <a:lnTo>
                  <a:pt x="31921" y="3216"/>
                </a:lnTo>
                <a:lnTo>
                  <a:pt x="31445" y="3525"/>
                </a:lnTo>
                <a:lnTo>
                  <a:pt x="32231" y="2680"/>
                </a:lnTo>
                <a:lnTo>
                  <a:pt x="30731" y="3454"/>
                </a:lnTo>
                <a:lnTo>
                  <a:pt x="31016" y="2632"/>
                </a:lnTo>
                <a:lnTo>
                  <a:pt x="30552" y="3132"/>
                </a:lnTo>
                <a:lnTo>
                  <a:pt x="30540" y="2930"/>
                </a:lnTo>
                <a:lnTo>
                  <a:pt x="30397" y="3132"/>
                </a:lnTo>
                <a:lnTo>
                  <a:pt x="30504" y="2715"/>
                </a:lnTo>
                <a:lnTo>
                  <a:pt x="30195" y="3132"/>
                </a:lnTo>
                <a:lnTo>
                  <a:pt x="30385" y="1965"/>
                </a:lnTo>
                <a:lnTo>
                  <a:pt x="29385" y="2882"/>
                </a:lnTo>
                <a:lnTo>
                  <a:pt x="30159" y="2049"/>
                </a:lnTo>
                <a:lnTo>
                  <a:pt x="28540" y="2704"/>
                </a:lnTo>
                <a:lnTo>
                  <a:pt x="28635" y="2454"/>
                </a:lnTo>
                <a:lnTo>
                  <a:pt x="28302" y="2585"/>
                </a:lnTo>
                <a:lnTo>
                  <a:pt x="28885" y="1811"/>
                </a:lnTo>
                <a:lnTo>
                  <a:pt x="27718" y="2656"/>
                </a:lnTo>
                <a:lnTo>
                  <a:pt x="27587" y="2037"/>
                </a:lnTo>
                <a:lnTo>
                  <a:pt x="27409" y="2346"/>
                </a:lnTo>
                <a:lnTo>
                  <a:pt x="27349" y="2204"/>
                </a:lnTo>
                <a:lnTo>
                  <a:pt x="27385" y="2465"/>
                </a:lnTo>
                <a:lnTo>
                  <a:pt x="26813" y="1453"/>
                </a:lnTo>
                <a:lnTo>
                  <a:pt x="26492" y="2835"/>
                </a:lnTo>
                <a:lnTo>
                  <a:pt x="26468" y="2596"/>
                </a:lnTo>
                <a:lnTo>
                  <a:pt x="26313" y="2835"/>
                </a:lnTo>
                <a:lnTo>
                  <a:pt x="26623" y="2275"/>
                </a:lnTo>
                <a:lnTo>
                  <a:pt x="25659" y="3132"/>
                </a:lnTo>
                <a:lnTo>
                  <a:pt x="26290" y="2037"/>
                </a:lnTo>
                <a:lnTo>
                  <a:pt x="25135" y="3287"/>
                </a:lnTo>
                <a:lnTo>
                  <a:pt x="25063" y="2573"/>
                </a:lnTo>
                <a:lnTo>
                  <a:pt x="24837" y="2977"/>
                </a:lnTo>
                <a:lnTo>
                  <a:pt x="24730" y="2775"/>
                </a:lnTo>
                <a:lnTo>
                  <a:pt x="24766" y="3192"/>
                </a:lnTo>
                <a:lnTo>
                  <a:pt x="24230" y="2287"/>
                </a:lnTo>
                <a:lnTo>
                  <a:pt x="24146" y="3525"/>
                </a:lnTo>
                <a:lnTo>
                  <a:pt x="23885" y="2775"/>
                </a:lnTo>
                <a:lnTo>
                  <a:pt x="23408" y="3632"/>
                </a:lnTo>
                <a:lnTo>
                  <a:pt x="23349" y="3608"/>
                </a:lnTo>
                <a:lnTo>
                  <a:pt x="23337" y="2942"/>
                </a:lnTo>
                <a:lnTo>
                  <a:pt x="22992" y="3239"/>
                </a:lnTo>
                <a:lnTo>
                  <a:pt x="23003" y="3096"/>
                </a:lnTo>
                <a:lnTo>
                  <a:pt x="22813" y="3251"/>
                </a:lnTo>
                <a:lnTo>
                  <a:pt x="23456" y="2477"/>
                </a:lnTo>
                <a:lnTo>
                  <a:pt x="22456" y="3275"/>
                </a:lnTo>
                <a:lnTo>
                  <a:pt x="22289" y="3216"/>
                </a:lnTo>
                <a:lnTo>
                  <a:pt x="23420" y="2501"/>
                </a:lnTo>
                <a:lnTo>
                  <a:pt x="22682" y="2620"/>
                </a:lnTo>
                <a:lnTo>
                  <a:pt x="22349" y="2835"/>
                </a:lnTo>
                <a:lnTo>
                  <a:pt x="22753" y="1680"/>
                </a:lnTo>
                <a:lnTo>
                  <a:pt x="21765" y="2930"/>
                </a:lnTo>
                <a:lnTo>
                  <a:pt x="21503" y="977"/>
                </a:lnTo>
                <a:lnTo>
                  <a:pt x="21396" y="2656"/>
                </a:lnTo>
                <a:lnTo>
                  <a:pt x="21134" y="1263"/>
                </a:lnTo>
                <a:lnTo>
                  <a:pt x="21098" y="2037"/>
                </a:lnTo>
                <a:lnTo>
                  <a:pt x="21051" y="1703"/>
                </a:lnTo>
                <a:lnTo>
                  <a:pt x="20979" y="1918"/>
                </a:lnTo>
                <a:lnTo>
                  <a:pt x="21098" y="656"/>
                </a:lnTo>
                <a:lnTo>
                  <a:pt x="20003" y="2037"/>
                </a:lnTo>
                <a:lnTo>
                  <a:pt x="20039" y="691"/>
                </a:lnTo>
                <a:lnTo>
                  <a:pt x="19586" y="1680"/>
                </a:lnTo>
                <a:lnTo>
                  <a:pt x="19051" y="418"/>
                </a:lnTo>
                <a:lnTo>
                  <a:pt x="19205" y="1644"/>
                </a:lnTo>
                <a:lnTo>
                  <a:pt x="18705" y="811"/>
                </a:lnTo>
                <a:lnTo>
                  <a:pt x="18848" y="1608"/>
                </a:lnTo>
                <a:lnTo>
                  <a:pt x="18729" y="1382"/>
                </a:lnTo>
                <a:lnTo>
                  <a:pt x="18705" y="1858"/>
                </a:lnTo>
                <a:lnTo>
                  <a:pt x="16348" y="668"/>
                </a:lnTo>
                <a:lnTo>
                  <a:pt x="16729" y="1584"/>
                </a:lnTo>
                <a:lnTo>
                  <a:pt x="16324" y="965"/>
                </a:lnTo>
                <a:lnTo>
                  <a:pt x="16336" y="1668"/>
                </a:lnTo>
                <a:lnTo>
                  <a:pt x="16134" y="1025"/>
                </a:lnTo>
                <a:lnTo>
                  <a:pt x="16026" y="1727"/>
                </a:lnTo>
                <a:lnTo>
                  <a:pt x="16217" y="263"/>
                </a:lnTo>
                <a:lnTo>
                  <a:pt x="15372" y="1561"/>
                </a:lnTo>
                <a:lnTo>
                  <a:pt x="15264" y="1144"/>
                </a:lnTo>
                <a:lnTo>
                  <a:pt x="15014" y="1644"/>
                </a:lnTo>
                <a:lnTo>
                  <a:pt x="14907" y="1501"/>
                </a:lnTo>
                <a:lnTo>
                  <a:pt x="14776" y="1787"/>
                </a:lnTo>
                <a:lnTo>
                  <a:pt x="13776" y="834"/>
                </a:lnTo>
                <a:lnTo>
                  <a:pt x="14181" y="1858"/>
                </a:lnTo>
                <a:lnTo>
                  <a:pt x="13169" y="1287"/>
                </a:lnTo>
                <a:lnTo>
                  <a:pt x="13574" y="1942"/>
                </a:lnTo>
                <a:lnTo>
                  <a:pt x="13133" y="1608"/>
                </a:lnTo>
                <a:lnTo>
                  <a:pt x="13181" y="2049"/>
                </a:lnTo>
                <a:lnTo>
                  <a:pt x="12478" y="1072"/>
                </a:lnTo>
                <a:lnTo>
                  <a:pt x="12002" y="2287"/>
                </a:lnTo>
                <a:lnTo>
                  <a:pt x="11740" y="1620"/>
                </a:lnTo>
                <a:lnTo>
                  <a:pt x="11383" y="2335"/>
                </a:lnTo>
                <a:lnTo>
                  <a:pt x="11371" y="1430"/>
                </a:lnTo>
                <a:lnTo>
                  <a:pt x="11073" y="2001"/>
                </a:lnTo>
                <a:lnTo>
                  <a:pt x="11050" y="1620"/>
                </a:lnTo>
                <a:lnTo>
                  <a:pt x="10776" y="1692"/>
                </a:lnTo>
                <a:lnTo>
                  <a:pt x="10633" y="1465"/>
                </a:lnTo>
                <a:lnTo>
                  <a:pt x="10597" y="549"/>
                </a:lnTo>
                <a:lnTo>
                  <a:pt x="9883" y="1680"/>
                </a:lnTo>
                <a:lnTo>
                  <a:pt x="8728" y="477"/>
                </a:lnTo>
                <a:lnTo>
                  <a:pt x="9180" y="1513"/>
                </a:lnTo>
                <a:lnTo>
                  <a:pt x="8490" y="930"/>
                </a:lnTo>
                <a:lnTo>
                  <a:pt x="8847" y="1584"/>
                </a:lnTo>
                <a:lnTo>
                  <a:pt x="8466" y="1311"/>
                </a:lnTo>
                <a:lnTo>
                  <a:pt x="8514" y="1430"/>
                </a:lnTo>
                <a:lnTo>
                  <a:pt x="7001" y="1072"/>
                </a:lnTo>
                <a:lnTo>
                  <a:pt x="7966" y="1644"/>
                </a:lnTo>
                <a:lnTo>
                  <a:pt x="7597" y="1608"/>
                </a:lnTo>
                <a:lnTo>
                  <a:pt x="7597" y="1584"/>
                </a:lnTo>
                <a:lnTo>
                  <a:pt x="7597" y="1608"/>
                </a:lnTo>
                <a:lnTo>
                  <a:pt x="6847" y="1525"/>
                </a:lnTo>
                <a:lnTo>
                  <a:pt x="6740" y="1453"/>
                </a:lnTo>
                <a:lnTo>
                  <a:pt x="6882" y="1382"/>
                </a:lnTo>
                <a:lnTo>
                  <a:pt x="6680" y="1406"/>
                </a:lnTo>
                <a:lnTo>
                  <a:pt x="6466" y="1263"/>
                </a:lnTo>
                <a:lnTo>
                  <a:pt x="6501" y="1442"/>
                </a:lnTo>
                <a:lnTo>
                  <a:pt x="6287" y="1465"/>
                </a:lnTo>
                <a:lnTo>
                  <a:pt x="6180" y="1275"/>
                </a:lnTo>
                <a:lnTo>
                  <a:pt x="6216" y="1465"/>
                </a:lnTo>
                <a:lnTo>
                  <a:pt x="6132" y="1489"/>
                </a:lnTo>
                <a:lnTo>
                  <a:pt x="6025" y="1227"/>
                </a:lnTo>
                <a:lnTo>
                  <a:pt x="6013" y="1501"/>
                </a:lnTo>
                <a:lnTo>
                  <a:pt x="5680" y="1549"/>
                </a:lnTo>
                <a:lnTo>
                  <a:pt x="5727" y="1442"/>
                </a:lnTo>
                <a:lnTo>
                  <a:pt x="5382" y="1632"/>
                </a:lnTo>
                <a:lnTo>
                  <a:pt x="5787" y="1168"/>
                </a:lnTo>
                <a:lnTo>
                  <a:pt x="5144" y="1549"/>
                </a:lnTo>
                <a:lnTo>
                  <a:pt x="5692" y="787"/>
                </a:lnTo>
                <a:lnTo>
                  <a:pt x="4596" y="1620"/>
                </a:lnTo>
                <a:lnTo>
                  <a:pt x="4287" y="715"/>
                </a:lnTo>
                <a:lnTo>
                  <a:pt x="4073" y="1394"/>
                </a:lnTo>
                <a:lnTo>
                  <a:pt x="3930" y="1561"/>
                </a:lnTo>
                <a:lnTo>
                  <a:pt x="3727" y="1489"/>
                </a:lnTo>
                <a:lnTo>
                  <a:pt x="3644" y="1763"/>
                </a:lnTo>
                <a:lnTo>
                  <a:pt x="3537" y="1311"/>
                </a:lnTo>
                <a:lnTo>
                  <a:pt x="3346" y="1989"/>
                </a:lnTo>
                <a:lnTo>
                  <a:pt x="3227" y="1430"/>
                </a:lnTo>
                <a:lnTo>
                  <a:pt x="2894" y="1906"/>
                </a:lnTo>
                <a:lnTo>
                  <a:pt x="2799" y="953"/>
                </a:lnTo>
                <a:lnTo>
                  <a:pt x="2084" y="1632"/>
                </a:lnTo>
                <a:lnTo>
                  <a:pt x="2215" y="1311"/>
                </a:lnTo>
                <a:lnTo>
                  <a:pt x="1810" y="1513"/>
                </a:lnTo>
                <a:lnTo>
                  <a:pt x="2239" y="1049"/>
                </a:lnTo>
                <a:lnTo>
                  <a:pt x="1394" y="1406"/>
                </a:lnTo>
                <a:lnTo>
                  <a:pt x="1882" y="668"/>
                </a:lnTo>
                <a:lnTo>
                  <a:pt x="977" y="1287"/>
                </a:lnTo>
                <a:lnTo>
                  <a:pt x="929" y="1084"/>
                </a:lnTo>
                <a:lnTo>
                  <a:pt x="822" y="1192"/>
                </a:lnTo>
                <a:lnTo>
                  <a:pt x="751" y="799"/>
                </a:lnTo>
                <a:lnTo>
                  <a:pt x="596" y="1084"/>
                </a:lnTo>
                <a:lnTo>
                  <a:pt x="227" y="72"/>
                </a:lnTo>
                <a:lnTo>
                  <a:pt x="84" y="1168"/>
                </a:lnTo>
                <a:lnTo>
                  <a:pt x="143" y="632"/>
                </a:lnTo>
                <a:lnTo>
                  <a:pt x="1" y="906"/>
                </a:lnTo>
                <a:lnTo>
                  <a:pt x="1" y="1918"/>
                </a:lnTo>
                <a:lnTo>
                  <a:pt x="1" y="2239"/>
                </a:lnTo>
                <a:lnTo>
                  <a:pt x="1" y="6680"/>
                </a:lnTo>
                <a:lnTo>
                  <a:pt x="124266" y="6942"/>
                </a:lnTo>
                <a:lnTo>
                  <a:pt x="124266" y="4049"/>
                </a:lnTo>
                <a:lnTo>
                  <a:pt x="124266" y="3692"/>
                </a:lnTo>
                <a:lnTo>
                  <a:pt x="124266" y="156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7"/>
          <p:cNvSpPr txBox="1"/>
          <p:nvPr>
            <p:ph type="title"/>
          </p:nvPr>
        </p:nvSpPr>
        <p:spPr>
          <a:xfrm>
            <a:off x="713225" y="919900"/>
            <a:ext cx="3149700" cy="182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9" name="Google Shape;29;p7"/>
          <p:cNvSpPr txBox="1"/>
          <p:nvPr>
            <p:ph idx="1" type="subTitle"/>
          </p:nvPr>
        </p:nvSpPr>
        <p:spPr>
          <a:xfrm>
            <a:off x="713225" y="2721487"/>
            <a:ext cx="3820200" cy="11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0" name="Google Shape;30;p7"/>
          <p:cNvSpPr/>
          <p:nvPr>
            <p:ph idx="2" type="pic"/>
          </p:nvPr>
        </p:nvSpPr>
        <p:spPr>
          <a:xfrm>
            <a:off x="4697325" y="397050"/>
            <a:ext cx="3662400" cy="4349400"/>
          </a:xfrm>
          <a:prstGeom prst="rect">
            <a:avLst/>
          </a:prstGeom>
          <a:noFill/>
          <a:ln>
            <a:noFill/>
          </a:ln>
        </p:spPr>
      </p:sp>
      <p:sp>
        <p:nvSpPr>
          <p:cNvPr id="31" name="Google Shape;31;p7"/>
          <p:cNvSpPr/>
          <p:nvPr/>
        </p:nvSpPr>
        <p:spPr>
          <a:xfrm>
            <a:off x="-2366025" y="3642800"/>
            <a:ext cx="6899449" cy="2760895"/>
          </a:xfrm>
          <a:custGeom>
            <a:rect b="b" l="l" r="r" t="t"/>
            <a:pathLst>
              <a:path extrusionOk="0" h="79668" w="240127">
                <a:moveTo>
                  <a:pt x="240127" y="66111"/>
                </a:moveTo>
                <a:cubicBezTo>
                  <a:pt x="240127" y="66111"/>
                  <a:pt x="203348" y="53558"/>
                  <a:pt x="198181" y="51734"/>
                </a:cubicBezTo>
                <a:cubicBezTo>
                  <a:pt x="193013" y="49910"/>
                  <a:pt x="176144" y="39028"/>
                  <a:pt x="172527" y="37509"/>
                </a:cubicBezTo>
                <a:cubicBezTo>
                  <a:pt x="168909" y="35989"/>
                  <a:pt x="158970" y="35989"/>
                  <a:pt x="158970" y="35989"/>
                </a:cubicBezTo>
                <a:lnTo>
                  <a:pt x="154684" y="32433"/>
                </a:lnTo>
                <a:lnTo>
                  <a:pt x="146417" y="30427"/>
                </a:lnTo>
                <a:lnTo>
                  <a:pt x="143164" y="29180"/>
                </a:lnTo>
                <a:lnTo>
                  <a:pt x="134866" y="21308"/>
                </a:lnTo>
                <a:cubicBezTo>
                  <a:pt x="134866" y="21308"/>
                  <a:pt x="126811" y="20822"/>
                  <a:pt x="122039" y="19788"/>
                </a:cubicBezTo>
                <a:cubicBezTo>
                  <a:pt x="117267" y="18755"/>
                  <a:pt x="108908" y="17235"/>
                  <a:pt x="108908" y="17235"/>
                </a:cubicBezTo>
                <a:lnTo>
                  <a:pt x="91674" y="9393"/>
                </a:lnTo>
                <a:lnTo>
                  <a:pt x="70883" y="1520"/>
                </a:lnTo>
                <a:lnTo>
                  <a:pt x="56202" y="1"/>
                </a:lnTo>
                <a:lnTo>
                  <a:pt x="50366" y="5593"/>
                </a:lnTo>
                <a:cubicBezTo>
                  <a:pt x="50366" y="5593"/>
                  <a:pt x="46324" y="17995"/>
                  <a:pt x="42767" y="20031"/>
                </a:cubicBezTo>
                <a:cubicBezTo>
                  <a:pt x="39241" y="22037"/>
                  <a:pt x="30609" y="26475"/>
                  <a:pt x="30609" y="26475"/>
                </a:cubicBezTo>
                <a:lnTo>
                  <a:pt x="21217" y="33041"/>
                </a:lnTo>
                <a:lnTo>
                  <a:pt x="13405" y="33041"/>
                </a:lnTo>
                <a:lnTo>
                  <a:pt x="1" y="45807"/>
                </a:lnTo>
                <a:lnTo>
                  <a:pt x="1" y="79667"/>
                </a:lnTo>
                <a:lnTo>
                  <a:pt x="240127" y="79667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713225" y="1410750"/>
            <a:ext cx="4021200" cy="232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2310750" y="1460375"/>
            <a:ext cx="4522500" cy="72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6" name="Google Shape;36;p9"/>
          <p:cNvSpPr txBox="1"/>
          <p:nvPr>
            <p:ph idx="1" type="subTitle"/>
          </p:nvPr>
        </p:nvSpPr>
        <p:spPr>
          <a:xfrm>
            <a:off x="2310750" y="2121625"/>
            <a:ext cx="4522500" cy="15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9" name="Google Shape;39;p10"/>
          <p:cNvSpPr txBox="1"/>
          <p:nvPr>
            <p:ph type="title"/>
          </p:nvPr>
        </p:nvSpPr>
        <p:spPr>
          <a:xfrm>
            <a:off x="1781850" y="445025"/>
            <a:ext cx="5580300" cy="1333200"/>
          </a:xfrm>
          <a:prstGeom prst="rect">
            <a:avLst/>
          </a:prstGeom>
          <a:gradFill>
            <a:gsLst>
              <a:gs pos="0">
                <a:schemeClr val="accent2"/>
              </a:gs>
              <a:gs pos="100000">
                <a:schemeClr val="dk2"/>
              </a:gs>
            </a:gsLst>
            <a:lin ang="5400700" scaled="0"/>
          </a:gra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accent2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0850" y="445025"/>
            <a:ext cx="7722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layfair Display"/>
              <a:buNone/>
              <a:defRPr b="1" sz="3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layfair Display"/>
              <a:buNone/>
              <a:defRPr b="1" sz="3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layfair Display"/>
              <a:buNone/>
              <a:defRPr b="1" sz="3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layfair Display"/>
              <a:buNone/>
              <a:defRPr b="1" sz="3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layfair Display"/>
              <a:buNone/>
              <a:defRPr b="1" sz="3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layfair Display"/>
              <a:buNone/>
              <a:defRPr b="1" sz="3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layfair Display"/>
              <a:buNone/>
              <a:defRPr b="1" sz="3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layfair Display"/>
              <a:buNone/>
              <a:defRPr b="1" sz="3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00"/>
              <a:buFont typeface="Playfair Display"/>
              <a:buNone/>
              <a:defRPr b="1" sz="37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0850" y="1152475"/>
            <a:ext cx="77223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2385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  <a:defRPr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2385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○"/>
              <a:defRPr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2385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■"/>
              <a:defRPr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2385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  <a:defRPr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○"/>
              <a:defRPr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2385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■"/>
              <a:defRPr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2385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●"/>
              <a:defRPr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2385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○"/>
              <a:defRPr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2385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Open Sans"/>
              <a:buChar char="■"/>
              <a:defRPr sz="15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2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/>
          <p:nvPr/>
        </p:nvSpPr>
        <p:spPr>
          <a:xfrm>
            <a:off x="6089225" y="1384580"/>
            <a:ext cx="3611418" cy="644567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7"/>
          <p:cNvSpPr/>
          <p:nvPr/>
        </p:nvSpPr>
        <p:spPr>
          <a:xfrm>
            <a:off x="1329825" y="2718425"/>
            <a:ext cx="6907450" cy="2386075"/>
          </a:xfrm>
          <a:custGeom>
            <a:rect b="b" l="l" r="r" t="t"/>
            <a:pathLst>
              <a:path extrusionOk="0" h="95443" w="276298">
                <a:moveTo>
                  <a:pt x="276298" y="0"/>
                </a:moveTo>
                <a:lnTo>
                  <a:pt x="272833" y="2341"/>
                </a:lnTo>
                <a:lnTo>
                  <a:pt x="266054" y="6596"/>
                </a:lnTo>
                <a:lnTo>
                  <a:pt x="255051" y="12250"/>
                </a:lnTo>
                <a:lnTo>
                  <a:pt x="246145" y="18207"/>
                </a:lnTo>
                <a:lnTo>
                  <a:pt x="235628" y="16961"/>
                </a:lnTo>
                <a:lnTo>
                  <a:pt x="226783" y="18450"/>
                </a:lnTo>
                <a:lnTo>
                  <a:pt x="219579" y="24712"/>
                </a:lnTo>
                <a:lnTo>
                  <a:pt x="200369" y="35502"/>
                </a:lnTo>
                <a:lnTo>
                  <a:pt x="178454" y="35715"/>
                </a:lnTo>
                <a:lnTo>
                  <a:pt x="170429" y="34469"/>
                </a:lnTo>
                <a:lnTo>
                  <a:pt x="155384" y="25381"/>
                </a:lnTo>
                <a:lnTo>
                  <a:pt x="144411" y="24165"/>
                </a:lnTo>
                <a:lnTo>
                  <a:pt x="133620" y="17569"/>
                </a:lnTo>
                <a:lnTo>
                  <a:pt x="125292" y="19271"/>
                </a:lnTo>
                <a:lnTo>
                  <a:pt x="117875" y="23344"/>
                </a:lnTo>
                <a:lnTo>
                  <a:pt x="93802" y="40123"/>
                </a:lnTo>
                <a:lnTo>
                  <a:pt x="62160" y="47995"/>
                </a:lnTo>
                <a:lnTo>
                  <a:pt x="51218" y="54652"/>
                </a:lnTo>
                <a:lnTo>
                  <a:pt x="38786" y="56202"/>
                </a:lnTo>
                <a:lnTo>
                  <a:pt x="26202" y="60305"/>
                </a:lnTo>
                <a:lnTo>
                  <a:pt x="7053" y="73801"/>
                </a:lnTo>
                <a:lnTo>
                  <a:pt x="1" y="76050"/>
                </a:lnTo>
                <a:lnTo>
                  <a:pt x="1" y="91035"/>
                </a:lnTo>
                <a:lnTo>
                  <a:pt x="126052" y="88603"/>
                </a:lnTo>
                <a:lnTo>
                  <a:pt x="255325" y="95199"/>
                </a:lnTo>
                <a:lnTo>
                  <a:pt x="276298" y="954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37"/>
          <p:cNvSpPr/>
          <p:nvPr/>
        </p:nvSpPr>
        <p:spPr>
          <a:xfrm flipH="1">
            <a:off x="3593130" y="1446725"/>
            <a:ext cx="5550870" cy="3754265"/>
          </a:xfrm>
          <a:custGeom>
            <a:rect b="b" l="l" r="r" t="t"/>
            <a:pathLst>
              <a:path extrusionOk="0" h="140307" w="207451">
                <a:moveTo>
                  <a:pt x="0" y="140306"/>
                </a:moveTo>
                <a:lnTo>
                  <a:pt x="207451" y="140306"/>
                </a:lnTo>
                <a:lnTo>
                  <a:pt x="188241" y="100792"/>
                </a:lnTo>
                <a:lnTo>
                  <a:pt x="182040" y="88664"/>
                </a:lnTo>
                <a:lnTo>
                  <a:pt x="162100" y="79242"/>
                </a:lnTo>
                <a:lnTo>
                  <a:pt x="124896" y="59150"/>
                </a:lnTo>
                <a:lnTo>
                  <a:pt x="109121" y="47326"/>
                </a:lnTo>
                <a:lnTo>
                  <a:pt x="99698" y="37843"/>
                </a:lnTo>
                <a:lnTo>
                  <a:pt x="91126" y="37417"/>
                </a:lnTo>
                <a:lnTo>
                  <a:pt x="73375" y="27417"/>
                </a:lnTo>
                <a:lnTo>
                  <a:pt x="66232" y="23891"/>
                </a:lnTo>
                <a:lnTo>
                  <a:pt x="59819" y="17660"/>
                </a:lnTo>
                <a:lnTo>
                  <a:pt x="42372" y="10821"/>
                </a:lnTo>
                <a:lnTo>
                  <a:pt x="25472" y="973"/>
                </a:lnTo>
                <a:lnTo>
                  <a:pt x="16870" y="0"/>
                </a:lnTo>
                <a:lnTo>
                  <a:pt x="9879" y="5928"/>
                </a:lnTo>
                <a:lnTo>
                  <a:pt x="1641" y="7599"/>
                </a:lnTo>
                <a:lnTo>
                  <a:pt x="0" y="890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7"/>
          <p:cNvSpPr txBox="1"/>
          <p:nvPr>
            <p:ph type="ctrTitle"/>
          </p:nvPr>
        </p:nvSpPr>
        <p:spPr>
          <a:xfrm>
            <a:off x="713225" y="479525"/>
            <a:ext cx="6458400" cy="223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113</a:t>
            </a:r>
            <a:r>
              <a:rPr lang="en"/>
              <a:t>合歡山營隊前導課程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行前說明</a:t>
            </a:r>
            <a:endParaRPr/>
          </a:p>
        </p:txBody>
      </p:sp>
      <p:sp>
        <p:nvSpPr>
          <p:cNvPr id="211" name="Google Shape;211;p37"/>
          <p:cNvSpPr/>
          <p:nvPr/>
        </p:nvSpPr>
        <p:spPr>
          <a:xfrm flipH="1">
            <a:off x="3086591" y="3449475"/>
            <a:ext cx="6458284" cy="1554000"/>
          </a:xfrm>
          <a:custGeom>
            <a:rect b="b" l="l" r="r" t="t"/>
            <a:pathLst>
              <a:path extrusionOk="0" h="62160" w="226905">
                <a:moveTo>
                  <a:pt x="226904" y="62159"/>
                </a:moveTo>
                <a:lnTo>
                  <a:pt x="198089" y="45624"/>
                </a:lnTo>
                <a:lnTo>
                  <a:pt x="186448" y="44560"/>
                </a:lnTo>
                <a:lnTo>
                  <a:pt x="161918" y="27448"/>
                </a:lnTo>
                <a:lnTo>
                  <a:pt x="153559" y="24408"/>
                </a:lnTo>
                <a:lnTo>
                  <a:pt x="145717" y="19180"/>
                </a:lnTo>
                <a:lnTo>
                  <a:pt x="135596" y="22645"/>
                </a:lnTo>
                <a:lnTo>
                  <a:pt x="127875" y="19453"/>
                </a:lnTo>
                <a:lnTo>
                  <a:pt x="109881" y="6779"/>
                </a:lnTo>
                <a:lnTo>
                  <a:pt x="101735" y="5107"/>
                </a:lnTo>
                <a:lnTo>
                  <a:pt x="91917" y="0"/>
                </a:lnTo>
                <a:lnTo>
                  <a:pt x="77722" y="8207"/>
                </a:lnTo>
                <a:lnTo>
                  <a:pt x="58694" y="15776"/>
                </a:lnTo>
                <a:lnTo>
                  <a:pt x="22189" y="36505"/>
                </a:lnTo>
                <a:lnTo>
                  <a:pt x="12159" y="39788"/>
                </a:lnTo>
                <a:cubicBezTo>
                  <a:pt x="12159" y="39788"/>
                  <a:pt x="6596" y="57235"/>
                  <a:pt x="0" y="621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7"/>
          <p:cNvSpPr/>
          <p:nvPr/>
        </p:nvSpPr>
        <p:spPr>
          <a:xfrm>
            <a:off x="0" y="4404225"/>
            <a:ext cx="9143877" cy="812748"/>
          </a:xfrm>
          <a:custGeom>
            <a:rect b="b" l="l" r="r" t="t"/>
            <a:pathLst>
              <a:path extrusionOk="0" h="6943" w="124267">
                <a:moveTo>
                  <a:pt x="123421" y="2001"/>
                </a:moveTo>
                <a:lnTo>
                  <a:pt x="123659" y="1025"/>
                </a:lnTo>
                <a:lnTo>
                  <a:pt x="123123" y="1644"/>
                </a:lnTo>
                <a:lnTo>
                  <a:pt x="123052" y="1394"/>
                </a:lnTo>
                <a:lnTo>
                  <a:pt x="122933" y="1668"/>
                </a:lnTo>
                <a:lnTo>
                  <a:pt x="122992" y="1168"/>
                </a:lnTo>
                <a:lnTo>
                  <a:pt x="122635" y="1680"/>
                </a:lnTo>
                <a:lnTo>
                  <a:pt x="122671" y="299"/>
                </a:lnTo>
                <a:lnTo>
                  <a:pt x="121456" y="1442"/>
                </a:lnTo>
                <a:lnTo>
                  <a:pt x="122373" y="418"/>
                </a:lnTo>
                <a:lnTo>
                  <a:pt x="120266" y="1311"/>
                </a:lnTo>
                <a:lnTo>
                  <a:pt x="120325" y="1013"/>
                </a:lnTo>
                <a:lnTo>
                  <a:pt x="119908" y="1192"/>
                </a:lnTo>
                <a:lnTo>
                  <a:pt x="120563" y="239"/>
                </a:lnTo>
                <a:lnTo>
                  <a:pt x="119123" y="1322"/>
                </a:lnTo>
                <a:lnTo>
                  <a:pt x="118801" y="596"/>
                </a:lnTo>
                <a:lnTo>
                  <a:pt x="118623" y="977"/>
                </a:lnTo>
                <a:lnTo>
                  <a:pt x="118527" y="811"/>
                </a:lnTo>
                <a:lnTo>
                  <a:pt x="118599" y="1132"/>
                </a:lnTo>
                <a:lnTo>
                  <a:pt x="117634" y="1"/>
                </a:lnTo>
                <a:lnTo>
                  <a:pt x="117456" y="1632"/>
                </a:lnTo>
                <a:lnTo>
                  <a:pt x="117372" y="1346"/>
                </a:lnTo>
                <a:lnTo>
                  <a:pt x="117194" y="1644"/>
                </a:lnTo>
                <a:lnTo>
                  <a:pt x="117515" y="953"/>
                </a:lnTo>
                <a:lnTo>
                  <a:pt x="116348" y="2037"/>
                </a:lnTo>
                <a:lnTo>
                  <a:pt x="117015" y="715"/>
                </a:lnTo>
                <a:lnTo>
                  <a:pt x="115646" y="2275"/>
                </a:lnTo>
                <a:lnTo>
                  <a:pt x="115408" y="1430"/>
                </a:lnTo>
                <a:lnTo>
                  <a:pt x="115205" y="1930"/>
                </a:lnTo>
                <a:lnTo>
                  <a:pt x="115158" y="1870"/>
                </a:lnTo>
                <a:lnTo>
                  <a:pt x="115074" y="1620"/>
                </a:lnTo>
                <a:lnTo>
                  <a:pt x="115086" y="1799"/>
                </a:lnTo>
                <a:lnTo>
                  <a:pt x="115015" y="1703"/>
                </a:lnTo>
                <a:lnTo>
                  <a:pt x="115098" y="2049"/>
                </a:lnTo>
                <a:lnTo>
                  <a:pt x="115110" y="2156"/>
                </a:lnTo>
                <a:lnTo>
                  <a:pt x="114443" y="1430"/>
                </a:lnTo>
                <a:lnTo>
                  <a:pt x="114432" y="1251"/>
                </a:lnTo>
                <a:lnTo>
                  <a:pt x="114372" y="1334"/>
                </a:lnTo>
                <a:lnTo>
                  <a:pt x="114205" y="1168"/>
                </a:lnTo>
                <a:lnTo>
                  <a:pt x="114241" y="1513"/>
                </a:lnTo>
                <a:lnTo>
                  <a:pt x="113943" y="1930"/>
                </a:lnTo>
                <a:lnTo>
                  <a:pt x="113836" y="1763"/>
                </a:lnTo>
                <a:lnTo>
                  <a:pt x="113431" y="2596"/>
                </a:lnTo>
                <a:lnTo>
                  <a:pt x="113265" y="2835"/>
                </a:lnTo>
                <a:lnTo>
                  <a:pt x="113122" y="2001"/>
                </a:lnTo>
                <a:lnTo>
                  <a:pt x="113050" y="2084"/>
                </a:lnTo>
                <a:lnTo>
                  <a:pt x="113003" y="1703"/>
                </a:lnTo>
                <a:lnTo>
                  <a:pt x="113181" y="1465"/>
                </a:lnTo>
                <a:lnTo>
                  <a:pt x="112991" y="1620"/>
                </a:lnTo>
                <a:lnTo>
                  <a:pt x="112967" y="1394"/>
                </a:lnTo>
                <a:lnTo>
                  <a:pt x="112824" y="1751"/>
                </a:lnTo>
                <a:lnTo>
                  <a:pt x="112253" y="2215"/>
                </a:lnTo>
                <a:lnTo>
                  <a:pt x="111526" y="1144"/>
                </a:lnTo>
                <a:lnTo>
                  <a:pt x="111955" y="2465"/>
                </a:lnTo>
                <a:lnTo>
                  <a:pt x="111919" y="2501"/>
                </a:lnTo>
                <a:lnTo>
                  <a:pt x="111407" y="1942"/>
                </a:lnTo>
                <a:lnTo>
                  <a:pt x="111407" y="1930"/>
                </a:lnTo>
                <a:lnTo>
                  <a:pt x="111407" y="1930"/>
                </a:lnTo>
                <a:lnTo>
                  <a:pt x="111122" y="1632"/>
                </a:lnTo>
                <a:lnTo>
                  <a:pt x="111276" y="2001"/>
                </a:lnTo>
                <a:lnTo>
                  <a:pt x="110622" y="2358"/>
                </a:lnTo>
                <a:lnTo>
                  <a:pt x="110610" y="2620"/>
                </a:lnTo>
                <a:lnTo>
                  <a:pt x="110479" y="2573"/>
                </a:lnTo>
                <a:lnTo>
                  <a:pt x="110252" y="2025"/>
                </a:lnTo>
                <a:lnTo>
                  <a:pt x="110288" y="2513"/>
                </a:lnTo>
                <a:lnTo>
                  <a:pt x="107824" y="1644"/>
                </a:lnTo>
                <a:lnTo>
                  <a:pt x="108526" y="2692"/>
                </a:lnTo>
                <a:lnTo>
                  <a:pt x="107835" y="2001"/>
                </a:lnTo>
                <a:lnTo>
                  <a:pt x="108002" y="2823"/>
                </a:lnTo>
                <a:lnTo>
                  <a:pt x="107585" y="2096"/>
                </a:lnTo>
                <a:lnTo>
                  <a:pt x="107574" y="2918"/>
                </a:lnTo>
                <a:lnTo>
                  <a:pt x="107574" y="1192"/>
                </a:lnTo>
                <a:lnTo>
                  <a:pt x="106633" y="2763"/>
                </a:lnTo>
                <a:lnTo>
                  <a:pt x="106407" y="2299"/>
                </a:lnTo>
                <a:lnTo>
                  <a:pt x="106157" y="2918"/>
                </a:lnTo>
                <a:lnTo>
                  <a:pt x="105978" y="2751"/>
                </a:lnTo>
                <a:lnTo>
                  <a:pt x="105823" y="3073"/>
                </a:lnTo>
                <a:lnTo>
                  <a:pt x="104276" y="2037"/>
                </a:lnTo>
                <a:lnTo>
                  <a:pt x="105026" y="3216"/>
                </a:lnTo>
                <a:lnTo>
                  <a:pt x="103525" y="2632"/>
                </a:lnTo>
                <a:lnTo>
                  <a:pt x="104192" y="3370"/>
                </a:lnTo>
                <a:lnTo>
                  <a:pt x="103525" y="3001"/>
                </a:lnTo>
                <a:lnTo>
                  <a:pt x="103680" y="3525"/>
                </a:lnTo>
                <a:lnTo>
                  <a:pt x="102513" y="2442"/>
                </a:lnTo>
                <a:lnTo>
                  <a:pt x="102109" y="3835"/>
                </a:lnTo>
                <a:lnTo>
                  <a:pt x="102049" y="3835"/>
                </a:lnTo>
                <a:lnTo>
                  <a:pt x="101597" y="3120"/>
                </a:lnTo>
                <a:lnTo>
                  <a:pt x="101287" y="3882"/>
                </a:lnTo>
                <a:lnTo>
                  <a:pt x="101216" y="3882"/>
                </a:lnTo>
                <a:lnTo>
                  <a:pt x="101037" y="2930"/>
                </a:lnTo>
                <a:lnTo>
                  <a:pt x="100739" y="3644"/>
                </a:lnTo>
                <a:lnTo>
                  <a:pt x="100632" y="3180"/>
                </a:lnTo>
                <a:lnTo>
                  <a:pt x="100275" y="3287"/>
                </a:lnTo>
                <a:lnTo>
                  <a:pt x="100037" y="3037"/>
                </a:lnTo>
                <a:lnTo>
                  <a:pt x="99811" y="1965"/>
                </a:lnTo>
                <a:lnTo>
                  <a:pt x="99025" y="3347"/>
                </a:lnTo>
                <a:lnTo>
                  <a:pt x="97227" y="2001"/>
                </a:lnTo>
                <a:lnTo>
                  <a:pt x="98025" y="3216"/>
                </a:lnTo>
                <a:lnTo>
                  <a:pt x="96977" y="2585"/>
                </a:lnTo>
                <a:lnTo>
                  <a:pt x="97584" y="3311"/>
                </a:lnTo>
                <a:lnTo>
                  <a:pt x="97001" y="3001"/>
                </a:lnTo>
                <a:lnTo>
                  <a:pt x="97072" y="3156"/>
                </a:lnTo>
                <a:lnTo>
                  <a:pt x="94929" y="2858"/>
                </a:lnTo>
                <a:lnTo>
                  <a:pt x="96382" y="3454"/>
                </a:lnTo>
                <a:lnTo>
                  <a:pt x="95096" y="3418"/>
                </a:lnTo>
                <a:lnTo>
                  <a:pt x="95334" y="3049"/>
                </a:lnTo>
                <a:lnTo>
                  <a:pt x="94870" y="3406"/>
                </a:lnTo>
                <a:lnTo>
                  <a:pt x="94798" y="3406"/>
                </a:lnTo>
                <a:lnTo>
                  <a:pt x="94215" y="3120"/>
                </a:lnTo>
                <a:lnTo>
                  <a:pt x="94441" y="3728"/>
                </a:lnTo>
                <a:lnTo>
                  <a:pt x="94358" y="3811"/>
                </a:lnTo>
                <a:lnTo>
                  <a:pt x="93846" y="3168"/>
                </a:lnTo>
                <a:lnTo>
                  <a:pt x="94060" y="3775"/>
                </a:lnTo>
                <a:lnTo>
                  <a:pt x="93608" y="3120"/>
                </a:lnTo>
                <a:lnTo>
                  <a:pt x="93643" y="3573"/>
                </a:lnTo>
                <a:lnTo>
                  <a:pt x="93357" y="3061"/>
                </a:lnTo>
                <a:lnTo>
                  <a:pt x="93191" y="3894"/>
                </a:lnTo>
                <a:lnTo>
                  <a:pt x="93000" y="4085"/>
                </a:lnTo>
                <a:lnTo>
                  <a:pt x="92726" y="4013"/>
                </a:lnTo>
                <a:lnTo>
                  <a:pt x="92655" y="4359"/>
                </a:lnTo>
                <a:lnTo>
                  <a:pt x="92417" y="3823"/>
                </a:lnTo>
                <a:lnTo>
                  <a:pt x="92310" y="4418"/>
                </a:lnTo>
                <a:lnTo>
                  <a:pt x="92191" y="4430"/>
                </a:lnTo>
                <a:lnTo>
                  <a:pt x="92012" y="3989"/>
                </a:lnTo>
                <a:lnTo>
                  <a:pt x="91714" y="4442"/>
                </a:lnTo>
                <a:lnTo>
                  <a:pt x="91619" y="4466"/>
                </a:lnTo>
                <a:lnTo>
                  <a:pt x="91322" y="3466"/>
                </a:lnTo>
                <a:lnTo>
                  <a:pt x="90452" y="4323"/>
                </a:lnTo>
                <a:lnTo>
                  <a:pt x="90571" y="3930"/>
                </a:lnTo>
                <a:lnTo>
                  <a:pt x="90083" y="4204"/>
                </a:lnTo>
                <a:lnTo>
                  <a:pt x="90571" y="3644"/>
                </a:lnTo>
                <a:lnTo>
                  <a:pt x="89476" y="4109"/>
                </a:lnTo>
                <a:lnTo>
                  <a:pt x="90024" y="3216"/>
                </a:lnTo>
                <a:lnTo>
                  <a:pt x="88881" y="4013"/>
                </a:lnTo>
                <a:lnTo>
                  <a:pt x="88774" y="3763"/>
                </a:lnTo>
                <a:lnTo>
                  <a:pt x="88643" y="3894"/>
                </a:lnTo>
                <a:lnTo>
                  <a:pt x="88452" y="3430"/>
                </a:lnTo>
                <a:lnTo>
                  <a:pt x="88297" y="3787"/>
                </a:lnTo>
                <a:lnTo>
                  <a:pt x="87607" y="2632"/>
                </a:lnTo>
                <a:lnTo>
                  <a:pt x="87607" y="3930"/>
                </a:lnTo>
                <a:lnTo>
                  <a:pt x="87595" y="3299"/>
                </a:lnTo>
                <a:lnTo>
                  <a:pt x="87297" y="3870"/>
                </a:lnTo>
                <a:lnTo>
                  <a:pt x="87416" y="3239"/>
                </a:lnTo>
                <a:lnTo>
                  <a:pt x="86928" y="3775"/>
                </a:lnTo>
                <a:lnTo>
                  <a:pt x="87428" y="2977"/>
                </a:lnTo>
                <a:lnTo>
                  <a:pt x="85345" y="3775"/>
                </a:lnTo>
                <a:lnTo>
                  <a:pt x="85333" y="3632"/>
                </a:lnTo>
                <a:lnTo>
                  <a:pt x="85178" y="3847"/>
                </a:lnTo>
                <a:lnTo>
                  <a:pt x="84928" y="3942"/>
                </a:lnTo>
                <a:lnTo>
                  <a:pt x="84964" y="3525"/>
                </a:lnTo>
                <a:lnTo>
                  <a:pt x="84809" y="3716"/>
                </a:lnTo>
                <a:lnTo>
                  <a:pt x="85071" y="3037"/>
                </a:lnTo>
                <a:lnTo>
                  <a:pt x="84452" y="3751"/>
                </a:lnTo>
                <a:lnTo>
                  <a:pt x="84785" y="2680"/>
                </a:lnTo>
                <a:lnTo>
                  <a:pt x="84083" y="3751"/>
                </a:lnTo>
                <a:lnTo>
                  <a:pt x="83773" y="2882"/>
                </a:lnTo>
                <a:lnTo>
                  <a:pt x="83642" y="4001"/>
                </a:lnTo>
                <a:lnTo>
                  <a:pt x="83523" y="3811"/>
                </a:lnTo>
                <a:lnTo>
                  <a:pt x="83535" y="3930"/>
                </a:lnTo>
                <a:lnTo>
                  <a:pt x="82749" y="2811"/>
                </a:lnTo>
                <a:lnTo>
                  <a:pt x="82713" y="3406"/>
                </a:lnTo>
                <a:lnTo>
                  <a:pt x="82606" y="3644"/>
                </a:lnTo>
                <a:lnTo>
                  <a:pt x="82642" y="3347"/>
                </a:lnTo>
                <a:lnTo>
                  <a:pt x="82249" y="4370"/>
                </a:lnTo>
                <a:lnTo>
                  <a:pt x="82201" y="4490"/>
                </a:lnTo>
                <a:lnTo>
                  <a:pt x="82189" y="4478"/>
                </a:lnTo>
                <a:lnTo>
                  <a:pt x="82297" y="3096"/>
                </a:lnTo>
                <a:lnTo>
                  <a:pt x="82035" y="3989"/>
                </a:lnTo>
                <a:lnTo>
                  <a:pt x="81999" y="3906"/>
                </a:lnTo>
                <a:lnTo>
                  <a:pt x="81832" y="4323"/>
                </a:lnTo>
                <a:lnTo>
                  <a:pt x="81797" y="3966"/>
                </a:lnTo>
                <a:lnTo>
                  <a:pt x="81677" y="4347"/>
                </a:lnTo>
                <a:lnTo>
                  <a:pt x="81106" y="3775"/>
                </a:lnTo>
                <a:lnTo>
                  <a:pt x="81011" y="3644"/>
                </a:lnTo>
                <a:lnTo>
                  <a:pt x="81035" y="3704"/>
                </a:lnTo>
                <a:lnTo>
                  <a:pt x="80606" y="3275"/>
                </a:lnTo>
                <a:lnTo>
                  <a:pt x="81035" y="4239"/>
                </a:lnTo>
                <a:lnTo>
                  <a:pt x="80796" y="3882"/>
                </a:lnTo>
                <a:lnTo>
                  <a:pt x="80749" y="4144"/>
                </a:lnTo>
                <a:lnTo>
                  <a:pt x="80368" y="3704"/>
                </a:lnTo>
                <a:lnTo>
                  <a:pt x="79927" y="4501"/>
                </a:lnTo>
                <a:lnTo>
                  <a:pt x="80094" y="3406"/>
                </a:lnTo>
                <a:lnTo>
                  <a:pt x="79308" y="4287"/>
                </a:lnTo>
                <a:lnTo>
                  <a:pt x="79546" y="3216"/>
                </a:lnTo>
                <a:lnTo>
                  <a:pt x="78820" y="4025"/>
                </a:lnTo>
                <a:lnTo>
                  <a:pt x="79010" y="3573"/>
                </a:lnTo>
                <a:lnTo>
                  <a:pt x="78701" y="3882"/>
                </a:lnTo>
                <a:lnTo>
                  <a:pt x="78106" y="2977"/>
                </a:lnTo>
                <a:lnTo>
                  <a:pt x="78034" y="4347"/>
                </a:lnTo>
                <a:lnTo>
                  <a:pt x="76986" y="3370"/>
                </a:lnTo>
                <a:lnTo>
                  <a:pt x="77439" y="4370"/>
                </a:lnTo>
                <a:lnTo>
                  <a:pt x="75486" y="3894"/>
                </a:lnTo>
                <a:lnTo>
                  <a:pt x="76582" y="4597"/>
                </a:lnTo>
                <a:lnTo>
                  <a:pt x="76093" y="4382"/>
                </a:lnTo>
                <a:lnTo>
                  <a:pt x="75677" y="4585"/>
                </a:lnTo>
                <a:lnTo>
                  <a:pt x="75320" y="4359"/>
                </a:lnTo>
                <a:lnTo>
                  <a:pt x="74950" y="4561"/>
                </a:lnTo>
                <a:lnTo>
                  <a:pt x="74450" y="4311"/>
                </a:lnTo>
                <a:lnTo>
                  <a:pt x="74831" y="4728"/>
                </a:lnTo>
                <a:lnTo>
                  <a:pt x="74510" y="4597"/>
                </a:lnTo>
                <a:lnTo>
                  <a:pt x="74617" y="4906"/>
                </a:lnTo>
                <a:lnTo>
                  <a:pt x="74331" y="4763"/>
                </a:lnTo>
                <a:lnTo>
                  <a:pt x="74236" y="4525"/>
                </a:lnTo>
                <a:lnTo>
                  <a:pt x="74212" y="4716"/>
                </a:lnTo>
                <a:lnTo>
                  <a:pt x="73355" y="4299"/>
                </a:lnTo>
                <a:lnTo>
                  <a:pt x="73295" y="4228"/>
                </a:lnTo>
                <a:lnTo>
                  <a:pt x="73260" y="4251"/>
                </a:lnTo>
                <a:lnTo>
                  <a:pt x="73200" y="4228"/>
                </a:lnTo>
                <a:lnTo>
                  <a:pt x="73248" y="4263"/>
                </a:lnTo>
                <a:lnTo>
                  <a:pt x="72903" y="4644"/>
                </a:lnTo>
                <a:lnTo>
                  <a:pt x="72653" y="4132"/>
                </a:lnTo>
                <a:lnTo>
                  <a:pt x="72533" y="4823"/>
                </a:lnTo>
                <a:lnTo>
                  <a:pt x="71783" y="4061"/>
                </a:lnTo>
                <a:lnTo>
                  <a:pt x="71295" y="4430"/>
                </a:lnTo>
                <a:lnTo>
                  <a:pt x="72069" y="3477"/>
                </a:lnTo>
                <a:lnTo>
                  <a:pt x="70450" y="4406"/>
                </a:lnTo>
                <a:lnTo>
                  <a:pt x="70664" y="3513"/>
                </a:lnTo>
                <a:lnTo>
                  <a:pt x="70212" y="4073"/>
                </a:lnTo>
                <a:lnTo>
                  <a:pt x="70140" y="3847"/>
                </a:lnTo>
                <a:lnTo>
                  <a:pt x="70033" y="4109"/>
                </a:lnTo>
                <a:lnTo>
                  <a:pt x="70093" y="3644"/>
                </a:lnTo>
                <a:lnTo>
                  <a:pt x="69795" y="4109"/>
                </a:lnTo>
                <a:lnTo>
                  <a:pt x="69831" y="2835"/>
                </a:lnTo>
                <a:lnTo>
                  <a:pt x="68819" y="3882"/>
                </a:lnTo>
                <a:lnTo>
                  <a:pt x="69569" y="2942"/>
                </a:lnTo>
                <a:lnTo>
                  <a:pt x="67819" y="3763"/>
                </a:lnTo>
                <a:lnTo>
                  <a:pt x="67866" y="3477"/>
                </a:lnTo>
                <a:lnTo>
                  <a:pt x="67521" y="3644"/>
                </a:lnTo>
                <a:lnTo>
                  <a:pt x="68069" y="2775"/>
                </a:lnTo>
                <a:lnTo>
                  <a:pt x="66866" y="3775"/>
                </a:lnTo>
                <a:lnTo>
                  <a:pt x="66592" y="3108"/>
                </a:lnTo>
                <a:lnTo>
                  <a:pt x="66449" y="3454"/>
                </a:lnTo>
                <a:lnTo>
                  <a:pt x="66354" y="3299"/>
                </a:lnTo>
                <a:lnTo>
                  <a:pt x="66437" y="3585"/>
                </a:lnTo>
                <a:lnTo>
                  <a:pt x="65616" y="2537"/>
                </a:lnTo>
                <a:lnTo>
                  <a:pt x="65461" y="4049"/>
                </a:lnTo>
                <a:lnTo>
                  <a:pt x="65402" y="3787"/>
                </a:lnTo>
                <a:lnTo>
                  <a:pt x="65259" y="4061"/>
                </a:lnTo>
                <a:lnTo>
                  <a:pt x="65521" y="3418"/>
                </a:lnTo>
                <a:lnTo>
                  <a:pt x="64556" y="4418"/>
                </a:lnTo>
                <a:lnTo>
                  <a:pt x="65104" y="3192"/>
                </a:lnTo>
                <a:lnTo>
                  <a:pt x="63961" y="4620"/>
                </a:lnTo>
                <a:lnTo>
                  <a:pt x="63770" y="3847"/>
                </a:lnTo>
                <a:lnTo>
                  <a:pt x="63592" y="4311"/>
                </a:lnTo>
                <a:lnTo>
                  <a:pt x="63544" y="4251"/>
                </a:lnTo>
                <a:lnTo>
                  <a:pt x="63473" y="4013"/>
                </a:lnTo>
                <a:lnTo>
                  <a:pt x="63485" y="4180"/>
                </a:lnTo>
                <a:lnTo>
                  <a:pt x="63425" y="4109"/>
                </a:lnTo>
                <a:lnTo>
                  <a:pt x="63497" y="4418"/>
                </a:lnTo>
                <a:lnTo>
                  <a:pt x="63520" y="4525"/>
                </a:lnTo>
                <a:lnTo>
                  <a:pt x="62949" y="3835"/>
                </a:lnTo>
                <a:lnTo>
                  <a:pt x="62937" y="3692"/>
                </a:lnTo>
                <a:lnTo>
                  <a:pt x="62889" y="3763"/>
                </a:lnTo>
                <a:lnTo>
                  <a:pt x="62758" y="3608"/>
                </a:lnTo>
                <a:lnTo>
                  <a:pt x="62782" y="3930"/>
                </a:lnTo>
                <a:lnTo>
                  <a:pt x="62520" y="4299"/>
                </a:lnTo>
                <a:lnTo>
                  <a:pt x="62449" y="4144"/>
                </a:lnTo>
                <a:lnTo>
                  <a:pt x="62104" y="4918"/>
                </a:lnTo>
                <a:lnTo>
                  <a:pt x="61973" y="5132"/>
                </a:lnTo>
                <a:lnTo>
                  <a:pt x="61854" y="4370"/>
                </a:lnTo>
                <a:lnTo>
                  <a:pt x="61794" y="4430"/>
                </a:lnTo>
                <a:lnTo>
                  <a:pt x="61746" y="4085"/>
                </a:lnTo>
                <a:lnTo>
                  <a:pt x="61889" y="3882"/>
                </a:lnTo>
                <a:lnTo>
                  <a:pt x="61746" y="4013"/>
                </a:lnTo>
                <a:lnTo>
                  <a:pt x="61711" y="3823"/>
                </a:lnTo>
                <a:lnTo>
                  <a:pt x="61592" y="4132"/>
                </a:lnTo>
                <a:lnTo>
                  <a:pt x="61115" y="4561"/>
                </a:lnTo>
                <a:lnTo>
                  <a:pt x="60508" y="3573"/>
                </a:lnTo>
                <a:lnTo>
                  <a:pt x="60865" y="4787"/>
                </a:lnTo>
                <a:lnTo>
                  <a:pt x="60842" y="4823"/>
                </a:lnTo>
                <a:lnTo>
                  <a:pt x="60425" y="4311"/>
                </a:lnTo>
                <a:lnTo>
                  <a:pt x="60425" y="4299"/>
                </a:lnTo>
                <a:lnTo>
                  <a:pt x="60401" y="4299"/>
                </a:lnTo>
                <a:lnTo>
                  <a:pt x="60163" y="4013"/>
                </a:lnTo>
                <a:lnTo>
                  <a:pt x="60306" y="4370"/>
                </a:lnTo>
                <a:lnTo>
                  <a:pt x="59746" y="4680"/>
                </a:lnTo>
                <a:lnTo>
                  <a:pt x="59734" y="4918"/>
                </a:lnTo>
                <a:lnTo>
                  <a:pt x="59627" y="4882"/>
                </a:lnTo>
                <a:lnTo>
                  <a:pt x="59437" y="4370"/>
                </a:lnTo>
                <a:lnTo>
                  <a:pt x="59484" y="4823"/>
                </a:lnTo>
                <a:lnTo>
                  <a:pt x="57401" y="4025"/>
                </a:lnTo>
                <a:lnTo>
                  <a:pt x="57984" y="4978"/>
                </a:lnTo>
                <a:lnTo>
                  <a:pt x="57413" y="4347"/>
                </a:lnTo>
                <a:lnTo>
                  <a:pt x="57543" y="5085"/>
                </a:lnTo>
                <a:lnTo>
                  <a:pt x="57543" y="5085"/>
                </a:lnTo>
                <a:lnTo>
                  <a:pt x="57210" y="4430"/>
                </a:lnTo>
                <a:lnTo>
                  <a:pt x="57186" y="5144"/>
                </a:lnTo>
                <a:lnTo>
                  <a:pt x="57186" y="5144"/>
                </a:lnTo>
                <a:lnTo>
                  <a:pt x="57186" y="3597"/>
                </a:lnTo>
                <a:lnTo>
                  <a:pt x="56400" y="5037"/>
                </a:lnTo>
                <a:lnTo>
                  <a:pt x="56222" y="4609"/>
                </a:lnTo>
                <a:lnTo>
                  <a:pt x="56103" y="4894"/>
                </a:lnTo>
                <a:lnTo>
                  <a:pt x="55877" y="5037"/>
                </a:lnTo>
                <a:lnTo>
                  <a:pt x="55865" y="5025"/>
                </a:lnTo>
                <a:lnTo>
                  <a:pt x="55841" y="5073"/>
                </a:lnTo>
                <a:lnTo>
                  <a:pt x="55603" y="5216"/>
                </a:lnTo>
                <a:lnTo>
                  <a:pt x="55496" y="5144"/>
                </a:lnTo>
                <a:lnTo>
                  <a:pt x="55960" y="4406"/>
                </a:lnTo>
                <a:lnTo>
                  <a:pt x="55257" y="4966"/>
                </a:lnTo>
                <a:lnTo>
                  <a:pt x="54484" y="4406"/>
                </a:lnTo>
                <a:lnTo>
                  <a:pt x="54662" y="4144"/>
                </a:lnTo>
                <a:lnTo>
                  <a:pt x="54055" y="4561"/>
                </a:lnTo>
                <a:lnTo>
                  <a:pt x="53960" y="4406"/>
                </a:lnTo>
                <a:lnTo>
                  <a:pt x="53912" y="4656"/>
                </a:lnTo>
                <a:lnTo>
                  <a:pt x="53436" y="4966"/>
                </a:lnTo>
                <a:lnTo>
                  <a:pt x="53531" y="4609"/>
                </a:lnTo>
                <a:lnTo>
                  <a:pt x="53281" y="4775"/>
                </a:lnTo>
                <a:lnTo>
                  <a:pt x="53591" y="4263"/>
                </a:lnTo>
                <a:lnTo>
                  <a:pt x="53174" y="4585"/>
                </a:lnTo>
                <a:lnTo>
                  <a:pt x="52841" y="4347"/>
                </a:lnTo>
                <a:lnTo>
                  <a:pt x="52543" y="4609"/>
                </a:lnTo>
                <a:lnTo>
                  <a:pt x="52186" y="4406"/>
                </a:lnTo>
                <a:lnTo>
                  <a:pt x="51769" y="4656"/>
                </a:lnTo>
                <a:lnTo>
                  <a:pt x="52710" y="3787"/>
                </a:lnTo>
                <a:lnTo>
                  <a:pt x="51043" y="4406"/>
                </a:lnTo>
                <a:lnTo>
                  <a:pt x="51436" y="3227"/>
                </a:lnTo>
                <a:lnTo>
                  <a:pt x="50543" y="4382"/>
                </a:lnTo>
                <a:lnTo>
                  <a:pt x="50495" y="2775"/>
                </a:lnTo>
                <a:lnTo>
                  <a:pt x="49983" y="3847"/>
                </a:lnTo>
                <a:lnTo>
                  <a:pt x="49721" y="3489"/>
                </a:lnTo>
                <a:lnTo>
                  <a:pt x="49900" y="4025"/>
                </a:lnTo>
                <a:lnTo>
                  <a:pt x="49292" y="3108"/>
                </a:lnTo>
                <a:lnTo>
                  <a:pt x="49483" y="4323"/>
                </a:lnTo>
                <a:lnTo>
                  <a:pt x="48828" y="3335"/>
                </a:lnTo>
                <a:lnTo>
                  <a:pt x="48959" y="4609"/>
                </a:lnTo>
                <a:lnTo>
                  <a:pt x="48602" y="3668"/>
                </a:lnTo>
                <a:lnTo>
                  <a:pt x="48316" y="4144"/>
                </a:lnTo>
                <a:lnTo>
                  <a:pt x="48257" y="4061"/>
                </a:lnTo>
                <a:lnTo>
                  <a:pt x="48245" y="3894"/>
                </a:lnTo>
                <a:lnTo>
                  <a:pt x="48221" y="3966"/>
                </a:lnTo>
                <a:lnTo>
                  <a:pt x="48185" y="3930"/>
                </a:lnTo>
                <a:lnTo>
                  <a:pt x="48185" y="4013"/>
                </a:lnTo>
                <a:lnTo>
                  <a:pt x="48054" y="4311"/>
                </a:lnTo>
                <a:lnTo>
                  <a:pt x="48411" y="3180"/>
                </a:lnTo>
                <a:lnTo>
                  <a:pt x="47530" y="4442"/>
                </a:lnTo>
                <a:lnTo>
                  <a:pt x="47447" y="4025"/>
                </a:lnTo>
                <a:lnTo>
                  <a:pt x="47387" y="4442"/>
                </a:lnTo>
                <a:lnTo>
                  <a:pt x="47268" y="3954"/>
                </a:lnTo>
                <a:lnTo>
                  <a:pt x="47102" y="4620"/>
                </a:lnTo>
                <a:lnTo>
                  <a:pt x="46637" y="3287"/>
                </a:lnTo>
                <a:lnTo>
                  <a:pt x="46506" y="4001"/>
                </a:lnTo>
                <a:lnTo>
                  <a:pt x="45935" y="4704"/>
                </a:lnTo>
                <a:lnTo>
                  <a:pt x="46030" y="3882"/>
                </a:lnTo>
                <a:lnTo>
                  <a:pt x="45506" y="5097"/>
                </a:lnTo>
                <a:lnTo>
                  <a:pt x="45518" y="4882"/>
                </a:lnTo>
                <a:lnTo>
                  <a:pt x="45459" y="4966"/>
                </a:lnTo>
                <a:lnTo>
                  <a:pt x="45447" y="4894"/>
                </a:lnTo>
                <a:lnTo>
                  <a:pt x="45625" y="4347"/>
                </a:lnTo>
                <a:lnTo>
                  <a:pt x="45375" y="4668"/>
                </a:lnTo>
                <a:lnTo>
                  <a:pt x="45256" y="4263"/>
                </a:lnTo>
                <a:lnTo>
                  <a:pt x="45340" y="3954"/>
                </a:lnTo>
                <a:lnTo>
                  <a:pt x="44982" y="4561"/>
                </a:lnTo>
                <a:lnTo>
                  <a:pt x="44566" y="3704"/>
                </a:lnTo>
                <a:lnTo>
                  <a:pt x="44494" y="4656"/>
                </a:lnTo>
                <a:lnTo>
                  <a:pt x="44328" y="4192"/>
                </a:lnTo>
                <a:lnTo>
                  <a:pt x="44268" y="4716"/>
                </a:lnTo>
                <a:lnTo>
                  <a:pt x="43792" y="4239"/>
                </a:lnTo>
                <a:lnTo>
                  <a:pt x="44078" y="3823"/>
                </a:lnTo>
                <a:lnTo>
                  <a:pt x="43411" y="4263"/>
                </a:lnTo>
                <a:lnTo>
                  <a:pt x="43304" y="4109"/>
                </a:lnTo>
                <a:lnTo>
                  <a:pt x="43292" y="4359"/>
                </a:lnTo>
                <a:lnTo>
                  <a:pt x="42958" y="4597"/>
                </a:lnTo>
                <a:lnTo>
                  <a:pt x="42923" y="4561"/>
                </a:lnTo>
                <a:lnTo>
                  <a:pt x="42994" y="4263"/>
                </a:lnTo>
                <a:lnTo>
                  <a:pt x="42744" y="4430"/>
                </a:lnTo>
                <a:lnTo>
                  <a:pt x="43054" y="3930"/>
                </a:lnTo>
                <a:lnTo>
                  <a:pt x="42637" y="4239"/>
                </a:lnTo>
                <a:lnTo>
                  <a:pt x="42327" y="4001"/>
                </a:lnTo>
                <a:lnTo>
                  <a:pt x="42042" y="4263"/>
                </a:lnTo>
                <a:lnTo>
                  <a:pt x="41696" y="4061"/>
                </a:lnTo>
                <a:lnTo>
                  <a:pt x="41291" y="4311"/>
                </a:lnTo>
                <a:lnTo>
                  <a:pt x="42208" y="3477"/>
                </a:lnTo>
                <a:lnTo>
                  <a:pt x="40601" y="4061"/>
                </a:lnTo>
                <a:lnTo>
                  <a:pt x="40970" y="2918"/>
                </a:lnTo>
                <a:lnTo>
                  <a:pt x="40125" y="4061"/>
                </a:lnTo>
                <a:lnTo>
                  <a:pt x="40077" y="2477"/>
                </a:lnTo>
                <a:lnTo>
                  <a:pt x="39589" y="3525"/>
                </a:lnTo>
                <a:lnTo>
                  <a:pt x="39327" y="3180"/>
                </a:lnTo>
                <a:lnTo>
                  <a:pt x="39494" y="3704"/>
                </a:lnTo>
                <a:lnTo>
                  <a:pt x="38898" y="2799"/>
                </a:lnTo>
                <a:lnTo>
                  <a:pt x="39089" y="4001"/>
                </a:lnTo>
                <a:lnTo>
                  <a:pt x="38470" y="3013"/>
                </a:lnTo>
                <a:lnTo>
                  <a:pt x="38601" y="4263"/>
                </a:lnTo>
                <a:lnTo>
                  <a:pt x="38243" y="3358"/>
                </a:lnTo>
                <a:lnTo>
                  <a:pt x="37946" y="3882"/>
                </a:lnTo>
                <a:lnTo>
                  <a:pt x="37922" y="3573"/>
                </a:lnTo>
                <a:lnTo>
                  <a:pt x="37720" y="3989"/>
                </a:lnTo>
                <a:lnTo>
                  <a:pt x="38065" y="2870"/>
                </a:lnTo>
                <a:lnTo>
                  <a:pt x="37220" y="4109"/>
                </a:lnTo>
                <a:lnTo>
                  <a:pt x="37124" y="3704"/>
                </a:lnTo>
                <a:lnTo>
                  <a:pt x="37089" y="4109"/>
                </a:lnTo>
                <a:lnTo>
                  <a:pt x="36969" y="3644"/>
                </a:lnTo>
                <a:lnTo>
                  <a:pt x="36803" y="4287"/>
                </a:lnTo>
                <a:lnTo>
                  <a:pt x="36350" y="2989"/>
                </a:lnTo>
                <a:lnTo>
                  <a:pt x="36231" y="3692"/>
                </a:lnTo>
                <a:lnTo>
                  <a:pt x="35684" y="4359"/>
                </a:lnTo>
                <a:lnTo>
                  <a:pt x="35779" y="3549"/>
                </a:lnTo>
                <a:lnTo>
                  <a:pt x="35374" y="4525"/>
                </a:lnTo>
                <a:lnTo>
                  <a:pt x="35398" y="3906"/>
                </a:lnTo>
                <a:lnTo>
                  <a:pt x="35088" y="4132"/>
                </a:lnTo>
                <a:lnTo>
                  <a:pt x="35017" y="3835"/>
                </a:lnTo>
                <a:lnTo>
                  <a:pt x="34981" y="4192"/>
                </a:lnTo>
                <a:lnTo>
                  <a:pt x="34922" y="4239"/>
                </a:lnTo>
                <a:lnTo>
                  <a:pt x="34886" y="4180"/>
                </a:lnTo>
                <a:lnTo>
                  <a:pt x="34862" y="4287"/>
                </a:lnTo>
                <a:lnTo>
                  <a:pt x="34803" y="4323"/>
                </a:lnTo>
                <a:lnTo>
                  <a:pt x="34374" y="3394"/>
                </a:lnTo>
                <a:lnTo>
                  <a:pt x="34291" y="4406"/>
                </a:lnTo>
                <a:lnTo>
                  <a:pt x="34195" y="4478"/>
                </a:lnTo>
                <a:lnTo>
                  <a:pt x="34088" y="4382"/>
                </a:lnTo>
                <a:lnTo>
                  <a:pt x="33945" y="3763"/>
                </a:lnTo>
                <a:lnTo>
                  <a:pt x="33874" y="4168"/>
                </a:lnTo>
                <a:lnTo>
                  <a:pt x="33576" y="3870"/>
                </a:lnTo>
                <a:lnTo>
                  <a:pt x="33755" y="4418"/>
                </a:lnTo>
                <a:lnTo>
                  <a:pt x="33183" y="3430"/>
                </a:lnTo>
                <a:lnTo>
                  <a:pt x="32778" y="3787"/>
                </a:lnTo>
                <a:lnTo>
                  <a:pt x="32636" y="3335"/>
                </a:lnTo>
                <a:lnTo>
                  <a:pt x="32457" y="3942"/>
                </a:lnTo>
                <a:lnTo>
                  <a:pt x="31921" y="3216"/>
                </a:lnTo>
                <a:lnTo>
                  <a:pt x="31445" y="3525"/>
                </a:lnTo>
                <a:lnTo>
                  <a:pt x="32231" y="2680"/>
                </a:lnTo>
                <a:lnTo>
                  <a:pt x="30731" y="3454"/>
                </a:lnTo>
                <a:lnTo>
                  <a:pt x="31016" y="2632"/>
                </a:lnTo>
                <a:lnTo>
                  <a:pt x="30552" y="3132"/>
                </a:lnTo>
                <a:lnTo>
                  <a:pt x="30540" y="2930"/>
                </a:lnTo>
                <a:lnTo>
                  <a:pt x="30397" y="3132"/>
                </a:lnTo>
                <a:lnTo>
                  <a:pt x="30504" y="2715"/>
                </a:lnTo>
                <a:lnTo>
                  <a:pt x="30195" y="3132"/>
                </a:lnTo>
                <a:lnTo>
                  <a:pt x="30385" y="1965"/>
                </a:lnTo>
                <a:lnTo>
                  <a:pt x="29385" y="2882"/>
                </a:lnTo>
                <a:lnTo>
                  <a:pt x="30159" y="2049"/>
                </a:lnTo>
                <a:lnTo>
                  <a:pt x="28540" y="2704"/>
                </a:lnTo>
                <a:lnTo>
                  <a:pt x="28635" y="2454"/>
                </a:lnTo>
                <a:lnTo>
                  <a:pt x="28302" y="2585"/>
                </a:lnTo>
                <a:lnTo>
                  <a:pt x="28885" y="1811"/>
                </a:lnTo>
                <a:lnTo>
                  <a:pt x="27718" y="2656"/>
                </a:lnTo>
                <a:lnTo>
                  <a:pt x="27587" y="2037"/>
                </a:lnTo>
                <a:lnTo>
                  <a:pt x="27409" y="2346"/>
                </a:lnTo>
                <a:lnTo>
                  <a:pt x="27349" y="2204"/>
                </a:lnTo>
                <a:lnTo>
                  <a:pt x="27385" y="2465"/>
                </a:lnTo>
                <a:lnTo>
                  <a:pt x="26813" y="1453"/>
                </a:lnTo>
                <a:lnTo>
                  <a:pt x="26492" y="2835"/>
                </a:lnTo>
                <a:lnTo>
                  <a:pt x="26468" y="2596"/>
                </a:lnTo>
                <a:lnTo>
                  <a:pt x="26313" y="2835"/>
                </a:lnTo>
                <a:lnTo>
                  <a:pt x="26623" y="2275"/>
                </a:lnTo>
                <a:lnTo>
                  <a:pt x="25659" y="3132"/>
                </a:lnTo>
                <a:lnTo>
                  <a:pt x="26290" y="2037"/>
                </a:lnTo>
                <a:lnTo>
                  <a:pt x="25135" y="3287"/>
                </a:lnTo>
                <a:lnTo>
                  <a:pt x="25063" y="2573"/>
                </a:lnTo>
                <a:lnTo>
                  <a:pt x="24837" y="2977"/>
                </a:lnTo>
                <a:lnTo>
                  <a:pt x="24730" y="2775"/>
                </a:lnTo>
                <a:lnTo>
                  <a:pt x="24766" y="3192"/>
                </a:lnTo>
                <a:lnTo>
                  <a:pt x="24230" y="2287"/>
                </a:lnTo>
                <a:lnTo>
                  <a:pt x="24146" y="3525"/>
                </a:lnTo>
                <a:lnTo>
                  <a:pt x="23885" y="2775"/>
                </a:lnTo>
                <a:lnTo>
                  <a:pt x="23408" y="3632"/>
                </a:lnTo>
                <a:lnTo>
                  <a:pt x="23349" y="3608"/>
                </a:lnTo>
                <a:lnTo>
                  <a:pt x="23337" y="2942"/>
                </a:lnTo>
                <a:lnTo>
                  <a:pt x="22992" y="3239"/>
                </a:lnTo>
                <a:lnTo>
                  <a:pt x="23003" y="3096"/>
                </a:lnTo>
                <a:lnTo>
                  <a:pt x="22813" y="3251"/>
                </a:lnTo>
                <a:lnTo>
                  <a:pt x="23456" y="2477"/>
                </a:lnTo>
                <a:lnTo>
                  <a:pt x="22456" y="3275"/>
                </a:lnTo>
                <a:lnTo>
                  <a:pt x="22289" y="3216"/>
                </a:lnTo>
                <a:lnTo>
                  <a:pt x="23420" y="2501"/>
                </a:lnTo>
                <a:lnTo>
                  <a:pt x="22682" y="2620"/>
                </a:lnTo>
                <a:lnTo>
                  <a:pt x="22349" y="2835"/>
                </a:lnTo>
                <a:lnTo>
                  <a:pt x="22753" y="1680"/>
                </a:lnTo>
                <a:lnTo>
                  <a:pt x="21765" y="2930"/>
                </a:lnTo>
                <a:lnTo>
                  <a:pt x="21503" y="977"/>
                </a:lnTo>
                <a:lnTo>
                  <a:pt x="21396" y="2656"/>
                </a:lnTo>
                <a:lnTo>
                  <a:pt x="21134" y="1263"/>
                </a:lnTo>
                <a:lnTo>
                  <a:pt x="21098" y="2037"/>
                </a:lnTo>
                <a:lnTo>
                  <a:pt x="21051" y="1703"/>
                </a:lnTo>
                <a:lnTo>
                  <a:pt x="20979" y="1918"/>
                </a:lnTo>
                <a:lnTo>
                  <a:pt x="21098" y="656"/>
                </a:lnTo>
                <a:lnTo>
                  <a:pt x="20003" y="2037"/>
                </a:lnTo>
                <a:lnTo>
                  <a:pt x="20039" y="691"/>
                </a:lnTo>
                <a:lnTo>
                  <a:pt x="19586" y="1680"/>
                </a:lnTo>
                <a:lnTo>
                  <a:pt x="19051" y="418"/>
                </a:lnTo>
                <a:lnTo>
                  <a:pt x="19205" y="1644"/>
                </a:lnTo>
                <a:lnTo>
                  <a:pt x="18705" y="811"/>
                </a:lnTo>
                <a:lnTo>
                  <a:pt x="18848" y="1608"/>
                </a:lnTo>
                <a:lnTo>
                  <a:pt x="18729" y="1382"/>
                </a:lnTo>
                <a:lnTo>
                  <a:pt x="18705" y="1858"/>
                </a:lnTo>
                <a:lnTo>
                  <a:pt x="16348" y="668"/>
                </a:lnTo>
                <a:lnTo>
                  <a:pt x="16729" y="1584"/>
                </a:lnTo>
                <a:lnTo>
                  <a:pt x="16324" y="965"/>
                </a:lnTo>
                <a:lnTo>
                  <a:pt x="16336" y="1668"/>
                </a:lnTo>
                <a:lnTo>
                  <a:pt x="16134" y="1025"/>
                </a:lnTo>
                <a:lnTo>
                  <a:pt x="16026" y="1727"/>
                </a:lnTo>
                <a:lnTo>
                  <a:pt x="16217" y="263"/>
                </a:lnTo>
                <a:lnTo>
                  <a:pt x="15372" y="1561"/>
                </a:lnTo>
                <a:lnTo>
                  <a:pt x="15264" y="1144"/>
                </a:lnTo>
                <a:lnTo>
                  <a:pt x="15014" y="1644"/>
                </a:lnTo>
                <a:lnTo>
                  <a:pt x="14907" y="1501"/>
                </a:lnTo>
                <a:lnTo>
                  <a:pt x="14776" y="1787"/>
                </a:lnTo>
                <a:lnTo>
                  <a:pt x="13776" y="834"/>
                </a:lnTo>
                <a:lnTo>
                  <a:pt x="14181" y="1858"/>
                </a:lnTo>
                <a:lnTo>
                  <a:pt x="13169" y="1287"/>
                </a:lnTo>
                <a:lnTo>
                  <a:pt x="13574" y="1942"/>
                </a:lnTo>
                <a:lnTo>
                  <a:pt x="13133" y="1608"/>
                </a:lnTo>
                <a:lnTo>
                  <a:pt x="13181" y="2049"/>
                </a:lnTo>
                <a:lnTo>
                  <a:pt x="12478" y="1072"/>
                </a:lnTo>
                <a:lnTo>
                  <a:pt x="12002" y="2287"/>
                </a:lnTo>
                <a:lnTo>
                  <a:pt x="11740" y="1620"/>
                </a:lnTo>
                <a:lnTo>
                  <a:pt x="11383" y="2335"/>
                </a:lnTo>
                <a:lnTo>
                  <a:pt x="11371" y="1430"/>
                </a:lnTo>
                <a:lnTo>
                  <a:pt x="11073" y="2001"/>
                </a:lnTo>
                <a:lnTo>
                  <a:pt x="11050" y="1620"/>
                </a:lnTo>
                <a:lnTo>
                  <a:pt x="10776" y="1692"/>
                </a:lnTo>
                <a:lnTo>
                  <a:pt x="10633" y="1465"/>
                </a:lnTo>
                <a:lnTo>
                  <a:pt x="10597" y="549"/>
                </a:lnTo>
                <a:lnTo>
                  <a:pt x="9883" y="1680"/>
                </a:lnTo>
                <a:lnTo>
                  <a:pt x="8728" y="477"/>
                </a:lnTo>
                <a:lnTo>
                  <a:pt x="9180" y="1513"/>
                </a:lnTo>
                <a:lnTo>
                  <a:pt x="8490" y="930"/>
                </a:lnTo>
                <a:lnTo>
                  <a:pt x="8847" y="1584"/>
                </a:lnTo>
                <a:lnTo>
                  <a:pt x="8466" y="1311"/>
                </a:lnTo>
                <a:lnTo>
                  <a:pt x="8514" y="1430"/>
                </a:lnTo>
                <a:lnTo>
                  <a:pt x="7001" y="1072"/>
                </a:lnTo>
                <a:lnTo>
                  <a:pt x="7966" y="1644"/>
                </a:lnTo>
                <a:lnTo>
                  <a:pt x="7597" y="1608"/>
                </a:lnTo>
                <a:lnTo>
                  <a:pt x="7597" y="1584"/>
                </a:lnTo>
                <a:lnTo>
                  <a:pt x="7597" y="1608"/>
                </a:lnTo>
                <a:lnTo>
                  <a:pt x="6847" y="1525"/>
                </a:lnTo>
                <a:lnTo>
                  <a:pt x="6740" y="1453"/>
                </a:lnTo>
                <a:lnTo>
                  <a:pt x="6882" y="1382"/>
                </a:lnTo>
                <a:lnTo>
                  <a:pt x="6680" y="1406"/>
                </a:lnTo>
                <a:lnTo>
                  <a:pt x="6466" y="1263"/>
                </a:lnTo>
                <a:lnTo>
                  <a:pt x="6501" y="1442"/>
                </a:lnTo>
                <a:lnTo>
                  <a:pt x="6287" y="1465"/>
                </a:lnTo>
                <a:lnTo>
                  <a:pt x="6180" y="1275"/>
                </a:lnTo>
                <a:lnTo>
                  <a:pt x="6216" y="1465"/>
                </a:lnTo>
                <a:lnTo>
                  <a:pt x="6132" y="1489"/>
                </a:lnTo>
                <a:lnTo>
                  <a:pt x="6025" y="1227"/>
                </a:lnTo>
                <a:lnTo>
                  <a:pt x="6013" y="1501"/>
                </a:lnTo>
                <a:lnTo>
                  <a:pt x="5680" y="1549"/>
                </a:lnTo>
                <a:lnTo>
                  <a:pt x="5727" y="1442"/>
                </a:lnTo>
                <a:lnTo>
                  <a:pt x="5382" y="1632"/>
                </a:lnTo>
                <a:lnTo>
                  <a:pt x="5787" y="1168"/>
                </a:lnTo>
                <a:lnTo>
                  <a:pt x="5144" y="1549"/>
                </a:lnTo>
                <a:lnTo>
                  <a:pt x="5692" y="787"/>
                </a:lnTo>
                <a:lnTo>
                  <a:pt x="4596" y="1620"/>
                </a:lnTo>
                <a:lnTo>
                  <a:pt x="4287" y="715"/>
                </a:lnTo>
                <a:lnTo>
                  <a:pt x="4073" y="1394"/>
                </a:lnTo>
                <a:lnTo>
                  <a:pt x="3930" y="1561"/>
                </a:lnTo>
                <a:lnTo>
                  <a:pt x="3727" y="1489"/>
                </a:lnTo>
                <a:lnTo>
                  <a:pt x="3644" y="1763"/>
                </a:lnTo>
                <a:lnTo>
                  <a:pt x="3537" y="1311"/>
                </a:lnTo>
                <a:lnTo>
                  <a:pt x="3346" y="1989"/>
                </a:lnTo>
                <a:lnTo>
                  <a:pt x="3227" y="1430"/>
                </a:lnTo>
                <a:lnTo>
                  <a:pt x="2894" y="1906"/>
                </a:lnTo>
                <a:lnTo>
                  <a:pt x="2799" y="953"/>
                </a:lnTo>
                <a:lnTo>
                  <a:pt x="2084" y="1632"/>
                </a:lnTo>
                <a:lnTo>
                  <a:pt x="2215" y="1311"/>
                </a:lnTo>
                <a:lnTo>
                  <a:pt x="1810" y="1513"/>
                </a:lnTo>
                <a:lnTo>
                  <a:pt x="2239" y="1049"/>
                </a:lnTo>
                <a:lnTo>
                  <a:pt x="1394" y="1406"/>
                </a:lnTo>
                <a:lnTo>
                  <a:pt x="1882" y="668"/>
                </a:lnTo>
                <a:lnTo>
                  <a:pt x="977" y="1287"/>
                </a:lnTo>
                <a:lnTo>
                  <a:pt x="929" y="1084"/>
                </a:lnTo>
                <a:lnTo>
                  <a:pt x="822" y="1192"/>
                </a:lnTo>
                <a:lnTo>
                  <a:pt x="751" y="799"/>
                </a:lnTo>
                <a:lnTo>
                  <a:pt x="596" y="1084"/>
                </a:lnTo>
                <a:lnTo>
                  <a:pt x="227" y="72"/>
                </a:lnTo>
                <a:lnTo>
                  <a:pt x="84" y="1168"/>
                </a:lnTo>
                <a:lnTo>
                  <a:pt x="143" y="632"/>
                </a:lnTo>
                <a:lnTo>
                  <a:pt x="1" y="906"/>
                </a:lnTo>
                <a:lnTo>
                  <a:pt x="1" y="1918"/>
                </a:lnTo>
                <a:lnTo>
                  <a:pt x="1" y="2239"/>
                </a:lnTo>
                <a:lnTo>
                  <a:pt x="1" y="6680"/>
                </a:lnTo>
                <a:lnTo>
                  <a:pt x="124266" y="6942"/>
                </a:lnTo>
                <a:lnTo>
                  <a:pt x="124266" y="4049"/>
                </a:lnTo>
                <a:lnTo>
                  <a:pt x="124266" y="3692"/>
                </a:lnTo>
                <a:lnTo>
                  <a:pt x="124266" y="156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7"/>
          <p:cNvSpPr/>
          <p:nvPr/>
        </p:nvSpPr>
        <p:spPr>
          <a:xfrm>
            <a:off x="4209100" y="554125"/>
            <a:ext cx="1882300" cy="360975"/>
          </a:xfrm>
          <a:custGeom>
            <a:rect b="b" l="l" r="r" t="t"/>
            <a:pathLst>
              <a:path extrusionOk="0" h="14439" w="75292">
                <a:moveTo>
                  <a:pt x="75291" y="14438"/>
                </a:moveTo>
                <a:cubicBezTo>
                  <a:pt x="74106" y="13770"/>
                  <a:pt x="72859" y="13192"/>
                  <a:pt x="71583" y="12949"/>
                </a:cubicBezTo>
                <a:cubicBezTo>
                  <a:pt x="69455" y="12584"/>
                  <a:pt x="67175" y="13131"/>
                  <a:pt x="67175" y="13131"/>
                </a:cubicBezTo>
                <a:cubicBezTo>
                  <a:pt x="65656" y="11763"/>
                  <a:pt x="60184" y="10548"/>
                  <a:pt x="56567" y="13162"/>
                </a:cubicBezTo>
                <a:cubicBezTo>
                  <a:pt x="55564" y="10426"/>
                  <a:pt x="51704" y="9362"/>
                  <a:pt x="49455" y="11125"/>
                </a:cubicBezTo>
                <a:cubicBezTo>
                  <a:pt x="50245" y="7295"/>
                  <a:pt x="47297" y="3131"/>
                  <a:pt x="43467" y="2584"/>
                </a:cubicBezTo>
                <a:cubicBezTo>
                  <a:pt x="39607" y="2067"/>
                  <a:pt x="35655" y="5289"/>
                  <a:pt x="35412" y="9149"/>
                </a:cubicBezTo>
                <a:cubicBezTo>
                  <a:pt x="35564" y="6839"/>
                  <a:pt x="32585" y="4985"/>
                  <a:pt x="30609" y="6171"/>
                </a:cubicBezTo>
                <a:cubicBezTo>
                  <a:pt x="30275" y="2766"/>
                  <a:pt x="26932" y="0"/>
                  <a:pt x="23588" y="274"/>
                </a:cubicBezTo>
                <a:cubicBezTo>
                  <a:pt x="20214" y="547"/>
                  <a:pt x="17387" y="3800"/>
                  <a:pt x="17570" y="7234"/>
                </a:cubicBezTo>
                <a:cubicBezTo>
                  <a:pt x="16475" y="5259"/>
                  <a:pt x="13740" y="4347"/>
                  <a:pt x="11703" y="5320"/>
                </a:cubicBezTo>
                <a:cubicBezTo>
                  <a:pt x="11460" y="5441"/>
                  <a:pt x="11278" y="5563"/>
                  <a:pt x="11095" y="5684"/>
                </a:cubicBezTo>
                <a:cubicBezTo>
                  <a:pt x="10639" y="6019"/>
                  <a:pt x="10214" y="6444"/>
                  <a:pt x="9910" y="6900"/>
                </a:cubicBezTo>
                <a:cubicBezTo>
                  <a:pt x="7326" y="6140"/>
                  <a:pt x="3041" y="6779"/>
                  <a:pt x="1855" y="10426"/>
                </a:cubicBezTo>
                <a:cubicBezTo>
                  <a:pt x="1612" y="11156"/>
                  <a:pt x="1551" y="11855"/>
                  <a:pt x="1582" y="12523"/>
                </a:cubicBezTo>
                <a:lnTo>
                  <a:pt x="1703" y="13314"/>
                </a:lnTo>
                <a:cubicBezTo>
                  <a:pt x="1004" y="13314"/>
                  <a:pt x="366" y="13709"/>
                  <a:pt x="62" y="14347"/>
                </a:cubicBezTo>
                <a:cubicBezTo>
                  <a:pt x="31" y="14377"/>
                  <a:pt x="31" y="14408"/>
                  <a:pt x="1" y="1443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7"/>
          <p:cNvSpPr/>
          <p:nvPr/>
        </p:nvSpPr>
        <p:spPr>
          <a:xfrm>
            <a:off x="7194651" y="1591302"/>
            <a:ext cx="1146409" cy="3581772"/>
          </a:xfrm>
          <a:custGeom>
            <a:rect b="b" l="l" r="r" t="t"/>
            <a:pathLst>
              <a:path extrusionOk="0" h="39803" w="12740">
                <a:moveTo>
                  <a:pt x="453" y="27420"/>
                </a:moveTo>
                <a:cubicBezTo>
                  <a:pt x="869" y="27730"/>
                  <a:pt x="1715" y="28444"/>
                  <a:pt x="2215" y="28456"/>
                </a:cubicBezTo>
                <a:cubicBezTo>
                  <a:pt x="1822" y="28456"/>
                  <a:pt x="1203" y="28420"/>
                  <a:pt x="762" y="28635"/>
                </a:cubicBezTo>
                <a:cubicBezTo>
                  <a:pt x="1429" y="28718"/>
                  <a:pt x="1881" y="29313"/>
                  <a:pt x="2393" y="29730"/>
                </a:cubicBezTo>
                <a:cubicBezTo>
                  <a:pt x="1953" y="29528"/>
                  <a:pt x="1417" y="29849"/>
                  <a:pt x="988" y="29444"/>
                </a:cubicBezTo>
                <a:cubicBezTo>
                  <a:pt x="1084" y="29587"/>
                  <a:pt x="1143" y="29754"/>
                  <a:pt x="1286" y="29885"/>
                </a:cubicBezTo>
                <a:cubicBezTo>
                  <a:pt x="1667" y="30302"/>
                  <a:pt x="2179" y="30444"/>
                  <a:pt x="2631" y="30683"/>
                </a:cubicBezTo>
                <a:cubicBezTo>
                  <a:pt x="2334" y="30837"/>
                  <a:pt x="1858" y="30754"/>
                  <a:pt x="1500" y="30837"/>
                </a:cubicBezTo>
                <a:cubicBezTo>
                  <a:pt x="2441" y="31052"/>
                  <a:pt x="3239" y="31635"/>
                  <a:pt x="4215" y="31814"/>
                </a:cubicBezTo>
                <a:cubicBezTo>
                  <a:pt x="4513" y="31873"/>
                  <a:pt x="4822" y="31933"/>
                  <a:pt x="5156" y="31992"/>
                </a:cubicBezTo>
                <a:lnTo>
                  <a:pt x="5156" y="39803"/>
                </a:lnTo>
                <a:lnTo>
                  <a:pt x="6239" y="39803"/>
                </a:lnTo>
                <a:lnTo>
                  <a:pt x="6239" y="32135"/>
                </a:lnTo>
                <a:cubicBezTo>
                  <a:pt x="6858" y="32171"/>
                  <a:pt x="7477" y="32028"/>
                  <a:pt x="8108" y="32207"/>
                </a:cubicBezTo>
                <a:cubicBezTo>
                  <a:pt x="8549" y="32349"/>
                  <a:pt x="8882" y="32528"/>
                  <a:pt x="9335" y="32492"/>
                </a:cubicBezTo>
                <a:cubicBezTo>
                  <a:pt x="9751" y="32469"/>
                  <a:pt x="10132" y="32326"/>
                  <a:pt x="10549" y="32326"/>
                </a:cubicBezTo>
                <a:cubicBezTo>
                  <a:pt x="10168" y="32171"/>
                  <a:pt x="9751" y="32064"/>
                  <a:pt x="9347" y="31933"/>
                </a:cubicBezTo>
                <a:cubicBezTo>
                  <a:pt x="10549" y="31957"/>
                  <a:pt x="12085" y="31659"/>
                  <a:pt x="12740" y="30230"/>
                </a:cubicBezTo>
                <a:cubicBezTo>
                  <a:pt x="12276" y="30444"/>
                  <a:pt x="11895" y="30540"/>
                  <a:pt x="11430" y="30230"/>
                </a:cubicBezTo>
                <a:cubicBezTo>
                  <a:pt x="11573" y="30111"/>
                  <a:pt x="11787" y="29968"/>
                  <a:pt x="12014" y="29861"/>
                </a:cubicBezTo>
                <a:cubicBezTo>
                  <a:pt x="11609" y="29873"/>
                  <a:pt x="11216" y="29694"/>
                  <a:pt x="10883" y="29444"/>
                </a:cubicBezTo>
                <a:cubicBezTo>
                  <a:pt x="11240" y="29206"/>
                  <a:pt x="11597" y="28932"/>
                  <a:pt x="11895" y="28611"/>
                </a:cubicBezTo>
                <a:cubicBezTo>
                  <a:pt x="12014" y="28480"/>
                  <a:pt x="12097" y="28313"/>
                  <a:pt x="12216" y="28194"/>
                </a:cubicBezTo>
                <a:cubicBezTo>
                  <a:pt x="11835" y="28385"/>
                  <a:pt x="11121" y="28373"/>
                  <a:pt x="10799" y="28385"/>
                </a:cubicBezTo>
                <a:cubicBezTo>
                  <a:pt x="10894" y="28218"/>
                  <a:pt x="11025" y="28099"/>
                  <a:pt x="11180" y="28039"/>
                </a:cubicBezTo>
                <a:cubicBezTo>
                  <a:pt x="10775" y="28039"/>
                  <a:pt x="10382" y="28063"/>
                  <a:pt x="9990" y="28158"/>
                </a:cubicBezTo>
                <a:cubicBezTo>
                  <a:pt x="10192" y="27956"/>
                  <a:pt x="10502" y="27670"/>
                  <a:pt x="10763" y="27599"/>
                </a:cubicBezTo>
                <a:cubicBezTo>
                  <a:pt x="10359" y="27730"/>
                  <a:pt x="9251" y="27825"/>
                  <a:pt x="8930" y="27420"/>
                </a:cubicBezTo>
                <a:cubicBezTo>
                  <a:pt x="9656" y="27087"/>
                  <a:pt x="10371" y="27242"/>
                  <a:pt x="11025" y="26658"/>
                </a:cubicBezTo>
                <a:cubicBezTo>
                  <a:pt x="11454" y="26277"/>
                  <a:pt x="11680" y="25646"/>
                  <a:pt x="12109" y="25265"/>
                </a:cubicBezTo>
                <a:cubicBezTo>
                  <a:pt x="11847" y="25468"/>
                  <a:pt x="11454" y="25337"/>
                  <a:pt x="11144" y="25301"/>
                </a:cubicBezTo>
                <a:cubicBezTo>
                  <a:pt x="11240" y="25241"/>
                  <a:pt x="11311" y="25134"/>
                  <a:pt x="11394" y="25087"/>
                </a:cubicBezTo>
                <a:cubicBezTo>
                  <a:pt x="11156" y="25027"/>
                  <a:pt x="10906" y="25099"/>
                  <a:pt x="10656" y="25099"/>
                </a:cubicBezTo>
                <a:cubicBezTo>
                  <a:pt x="11013" y="24944"/>
                  <a:pt x="11323" y="24706"/>
                  <a:pt x="11656" y="24515"/>
                </a:cubicBezTo>
                <a:cubicBezTo>
                  <a:pt x="10954" y="24503"/>
                  <a:pt x="10406" y="24587"/>
                  <a:pt x="9763" y="24158"/>
                </a:cubicBezTo>
                <a:cubicBezTo>
                  <a:pt x="9990" y="24027"/>
                  <a:pt x="10359" y="23848"/>
                  <a:pt x="10490" y="23622"/>
                </a:cubicBezTo>
                <a:cubicBezTo>
                  <a:pt x="10240" y="23575"/>
                  <a:pt x="9966" y="23551"/>
                  <a:pt x="9728" y="23432"/>
                </a:cubicBezTo>
                <a:cubicBezTo>
                  <a:pt x="10168" y="22741"/>
                  <a:pt x="10716" y="22265"/>
                  <a:pt x="11061" y="21467"/>
                </a:cubicBezTo>
                <a:cubicBezTo>
                  <a:pt x="10430" y="21836"/>
                  <a:pt x="8394" y="23027"/>
                  <a:pt x="7977" y="21789"/>
                </a:cubicBezTo>
                <a:cubicBezTo>
                  <a:pt x="8632" y="21610"/>
                  <a:pt x="9251" y="21348"/>
                  <a:pt x="9894" y="21134"/>
                </a:cubicBezTo>
                <a:cubicBezTo>
                  <a:pt x="9668" y="21062"/>
                  <a:pt x="9394" y="21122"/>
                  <a:pt x="9156" y="21039"/>
                </a:cubicBezTo>
                <a:cubicBezTo>
                  <a:pt x="9466" y="20884"/>
                  <a:pt x="9835" y="20812"/>
                  <a:pt x="10168" y="20693"/>
                </a:cubicBezTo>
                <a:cubicBezTo>
                  <a:pt x="10013" y="20681"/>
                  <a:pt x="9930" y="20574"/>
                  <a:pt x="9811" y="20515"/>
                </a:cubicBezTo>
                <a:cubicBezTo>
                  <a:pt x="10049" y="20158"/>
                  <a:pt x="10847" y="19753"/>
                  <a:pt x="11192" y="19515"/>
                </a:cubicBezTo>
                <a:cubicBezTo>
                  <a:pt x="10823" y="19634"/>
                  <a:pt x="10263" y="19634"/>
                  <a:pt x="9894" y="19503"/>
                </a:cubicBezTo>
                <a:cubicBezTo>
                  <a:pt x="10121" y="19288"/>
                  <a:pt x="10359" y="19038"/>
                  <a:pt x="10597" y="18848"/>
                </a:cubicBezTo>
                <a:cubicBezTo>
                  <a:pt x="10013" y="18776"/>
                  <a:pt x="9394" y="18991"/>
                  <a:pt x="8799" y="18955"/>
                </a:cubicBezTo>
                <a:cubicBezTo>
                  <a:pt x="9013" y="18812"/>
                  <a:pt x="9239" y="18610"/>
                  <a:pt x="9466" y="18491"/>
                </a:cubicBezTo>
                <a:cubicBezTo>
                  <a:pt x="8644" y="18610"/>
                  <a:pt x="8085" y="18538"/>
                  <a:pt x="7334" y="18026"/>
                </a:cubicBezTo>
                <a:cubicBezTo>
                  <a:pt x="7930" y="18038"/>
                  <a:pt x="8513" y="17979"/>
                  <a:pt x="9108" y="17919"/>
                </a:cubicBezTo>
                <a:cubicBezTo>
                  <a:pt x="8978" y="17907"/>
                  <a:pt x="8835" y="17860"/>
                  <a:pt x="8692" y="17848"/>
                </a:cubicBezTo>
                <a:cubicBezTo>
                  <a:pt x="8823" y="17800"/>
                  <a:pt x="8954" y="17729"/>
                  <a:pt x="9097" y="17681"/>
                </a:cubicBezTo>
                <a:cubicBezTo>
                  <a:pt x="8811" y="17693"/>
                  <a:pt x="8537" y="17669"/>
                  <a:pt x="8275" y="17574"/>
                </a:cubicBezTo>
                <a:cubicBezTo>
                  <a:pt x="8870" y="17455"/>
                  <a:pt x="9156" y="17360"/>
                  <a:pt x="9632" y="16907"/>
                </a:cubicBezTo>
                <a:cubicBezTo>
                  <a:pt x="9359" y="16895"/>
                  <a:pt x="9097" y="16895"/>
                  <a:pt x="8835" y="16895"/>
                </a:cubicBezTo>
                <a:cubicBezTo>
                  <a:pt x="9525" y="16907"/>
                  <a:pt x="9609" y="15645"/>
                  <a:pt x="10049" y="15181"/>
                </a:cubicBezTo>
                <a:cubicBezTo>
                  <a:pt x="9418" y="15574"/>
                  <a:pt x="8978" y="15609"/>
                  <a:pt x="8275" y="15657"/>
                </a:cubicBezTo>
                <a:cubicBezTo>
                  <a:pt x="8739" y="15514"/>
                  <a:pt x="9037" y="15133"/>
                  <a:pt x="9394" y="14800"/>
                </a:cubicBezTo>
                <a:cubicBezTo>
                  <a:pt x="9239" y="14871"/>
                  <a:pt x="9073" y="14931"/>
                  <a:pt x="8942" y="14978"/>
                </a:cubicBezTo>
                <a:cubicBezTo>
                  <a:pt x="9049" y="14800"/>
                  <a:pt x="9180" y="14633"/>
                  <a:pt x="9299" y="14466"/>
                </a:cubicBezTo>
                <a:cubicBezTo>
                  <a:pt x="8978" y="14526"/>
                  <a:pt x="8585" y="14573"/>
                  <a:pt x="8275" y="14562"/>
                </a:cubicBezTo>
                <a:cubicBezTo>
                  <a:pt x="8858" y="14109"/>
                  <a:pt x="9168" y="13335"/>
                  <a:pt x="9549" y="12680"/>
                </a:cubicBezTo>
                <a:cubicBezTo>
                  <a:pt x="8942" y="13073"/>
                  <a:pt x="8442" y="13657"/>
                  <a:pt x="7692" y="13383"/>
                </a:cubicBezTo>
                <a:cubicBezTo>
                  <a:pt x="7906" y="13311"/>
                  <a:pt x="8096" y="13204"/>
                  <a:pt x="8299" y="13145"/>
                </a:cubicBezTo>
                <a:cubicBezTo>
                  <a:pt x="8239" y="13133"/>
                  <a:pt x="8144" y="13038"/>
                  <a:pt x="8025" y="13038"/>
                </a:cubicBezTo>
                <a:cubicBezTo>
                  <a:pt x="8287" y="12919"/>
                  <a:pt x="8561" y="12704"/>
                  <a:pt x="8799" y="12549"/>
                </a:cubicBezTo>
                <a:cubicBezTo>
                  <a:pt x="8525" y="12549"/>
                  <a:pt x="8239" y="12490"/>
                  <a:pt x="7977" y="12490"/>
                </a:cubicBezTo>
                <a:cubicBezTo>
                  <a:pt x="8704" y="12240"/>
                  <a:pt x="9001" y="11525"/>
                  <a:pt x="9275" y="10740"/>
                </a:cubicBezTo>
                <a:cubicBezTo>
                  <a:pt x="8978" y="10990"/>
                  <a:pt x="8692" y="11240"/>
                  <a:pt x="8323" y="11180"/>
                </a:cubicBezTo>
                <a:cubicBezTo>
                  <a:pt x="8466" y="11037"/>
                  <a:pt x="8620" y="10835"/>
                  <a:pt x="8620" y="10633"/>
                </a:cubicBezTo>
                <a:cubicBezTo>
                  <a:pt x="8382" y="10799"/>
                  <a:pt x="8096" y="10930"/>
                  <a:pt x="7846" y="10775"/>
                </a:cubicBezTo>
                <a:cubicBezTo>
                  <a:pt x="7942" y="10704"/>
                  <a:pt x="8025" y="10573"/>
                  <a:pt x="8156" y="10513"/>
                </a:cubicBezTo>
                <a:cubicBezTo>
                  <a:pt x="7787" y="10478"/>
                  <a:pt x="7454" y="10478"/>
                  <a:pt x="7096" y="10335"/>
                </a:cubicBezTo>
                <a:cubicBezTo>
                  <a:pt x="7942" y="10502"/>
                  <a:pt x="8180" y="9513"/>
                  <a:pt x="8525" y="8799"/>
                </a:cubicBezTo>
                <a:cubicBezTo>
                  <a:pt x="8168" y="8906"/>
                  <a:pt x="7799" y="8930"/>
                  <a:pt x="7430" y="8918"/>
                </a:cubicBezTo>
                <a:cubicBezTo>
                  <a:pt x="7656" y="8847"/>
                  <a:pt x="7894" y="8692"/>
                  <a:pt x="8025" y="8489"/>
                </a:cubicBezTo>
                <a:cubicBezTo>
                  <a:pt x="7704" y="8573"/>
                  <a:pt x="7323" y="8549"/>
                  <a:pt x="7084" y="8239"/>
                </a:cubicBezTo>
                <a:cubicBezTo>
                  <a:pt x="7394" y="7966"/>
                  <a:pt x="7835" y="7799"/>
                  <a:pt x="8108" y="7465"/>
                </a:cubicBezTo>
                <a:cubicBezTo>
                  <a:pt x="7846" y="7668"/>
                  <a:pt x="7489" y="7477"/>
                  <a:pt x="7192" y="7382"/>
                </a:cubicBezTo>
                <a:cubicBezTo>
                  <a:pt x="7382" y="7263"/>
                  <a:pt x="7620" y="7073"/>
                  <a:pt x="7692" y="6834"/>
                </a:cubicBezTo>
                <a:cubicBezTo>
                  <a:pt x="7513" y="6930"/>
                  <a:pt x="7287" y="6954"/>
                  <a:pt x="7108" y="6906"/>
                </a:cubicBezTo>
                <a:cubicBezTo>
                  <a:pt x="7239" y="6775"/>
                  <a:pt x="7370" y="6644"/>
                  <a:pt x="7465" y="6489"/>
                </a:cubicBezTo>
                <a:cubicBezTo>
                  <a:pt x="7263" y="6465"/>
                  <a:pt x="6989" y="6430"/>
                  <a:pt x="6811" y="6394"/>
                </a:cubicBezTo>
                <a:cubicBezTo>
                  <a:pt x="7025" y="6275"/>
                  <a:pt x="7215" y="6096"/>
                  <a:pt x="7370" y="5870"/>
                </a:cubicBezTo>
                <a:cubicBezTo>
                  <a:pt x="7156" y="5882"/>
                  <a:pt x="6942" y="5834"/>
                  <a:pt x="6727" y="5811"/>
                </a:cubicBezTo>
                <a:cubicBezTo>
                  <a:pt x="7096" y="5620"/>
                  <a:pt x="7251" y="5108"/>
                  <a:pt x="7454" y="4727"/>
                </a:cubicBezTo>
                <a:cubicBezTo>
                  <a:pt x="7192" y="4858"/>
                  <a:pt x="6894" y="4929"/>
                  <a:pt x="6620" y="5049"/>
                </a:cubicBezTo>
                <a:cubicBezTo>
                  <a:pt x="6739" y="4882"/>
                  <a:pt x="6906" y="4703"/>
                  <a:pt x="7073" y="4608"/>
                </a:cubicBezTo>
                <a:cubicBezTo>
                  <a:pt x="6846" y="4608"/>
                  <a:pt x="6620" y="4620"/>
                  <a:pt x="6394" y="4608"/>
                </a:cubicBezTo>
                <a:cubicBezTo>
                  <a:pt x="6561" y="4406"/>
                  <a:pt x="6680" y="4167"/>
                  <a:pt x="6846" y="4013"/>
                </a:cubicBezTo>
                <a:cubicBezTo>
                  <a:pt x="6596" y="4215"/>
                  <a:pt x="6275" y="4227"/>
                  <a:pt x="5977" y="4215"/>
                </a:cubicBezTo>
                <a:cubicBezTo>
                  <a:pt x="6215" y="4156"/>
                  <a:pt x="6430" y="3965"/>
                  <a:pt x="6608" y="3775"/>
                </a:cubicBezTo>
                <a:cubicBezTo>
                  <a:pt x="6477" y="3834"/>
                  <a:pt x="6358" y="3798"/>
                  <a:pt x="6215" y="3810"/>
                </a:cubicBezTo>
                <a:cubicBezTo>
                  <a:pt x="6334" y="3691"/>
                  <a:pt x="6453" y="3548"/>
                  <a:pt x="6561" y="3429"/>
                </a:cubicBezTo>
                <a:cubicBezTo>
                  <a:pt x="6441" y="3453"/>
                  <a:pt x="6275" y="3394"/>
                  <a:pt x="6156" y="3417"/>
                </a:cubicBezTo>
                <a:cubicBezTo>
                  <a:pt x="6132" y="3144"/>
                  <a:pt x="6132" y="2882"/>
                  <a:pt x="6299" y="2703"/>
                </a:cubicBezTo>
                <a:cubicBezTo>
                  <a:pt x="6084" y="2536"/>
                  <a:pt x="6180" y="2203"/>
                  <a:pt x="6120" y="1941"/>
                </a:cubicBezTo>
                <a:cubicBezTo>
                  <a:pt x="6132" y="1905"/>
                  <a:pt x="6144" y="1893"/>
                  <a:pt x="6156" y="1881"/>
                </a:cubicBezTo>
                <a:cubicBezTo>
                  <a:pt x="6156" y="1250"/>
                  <a:pt x="6084" y="631"/>
                  <a:pt x="6072" y="0"/>
                </a:cubicBezTo>
                <a:cubicBezTo>
                  <a:pt x="6072" y="679"/>
                  <a:pt x="5953" y="2370"/>
                  <a:pt x="5465" y="2298"/>
                </a:cubicBezTo>
                <a:cubicBezTo>
                  <a:pt x="5489" y="2620"/>
                  <a:pt x="5644" y="2905"/>
                  <a:pt x="5739" y="3191"/>
                </a:cubicBezTo>
                <a:cubicBezTo>
                  <a:pt x="5549" y="3155"/>
                  <a:pt x="5370" y="3060"/>
                  <a:pt x="5179" y="3013"/>
                </a:cubicBezTo>
                <a:cubicBezTo>
                  <a:pt x="5287" y="3322"/>
                  <a:pt x="5560" y="3489"/>
                  <a:pt x="5525" y="3870"/>
                </a:cubicBezTo>
                <a:cubicBezTo>
                  <a:pt x="5429" y="3798"/>
                  <a:pt x="5251" y="3775"/>
                  <a:pt x="5191" y="3727"/>
                </a:cubicBezTo>
                <a:cubicBezTo>
                  <a:pt x="5298" y="4025"/>
                  <a:pt x="5441" y="4275"/>
                  <a:pt x="5584" y="4548"/>
                </a:cubicBezTo>
                <a:cubicBezTo>
                  <a:pt x="5251" y="4572"/>
                  <a:pt x="4810" y="4429"/>
                  <a:pt x="4584" y="4144"/>
                </a:cubicBezTo>
                <a:cubicBezTo>
                  <a:pt x="4727" y="4644"/>
                  <a:pt x="5168" y="4941"/>
                  <a:pt x="5322" y="5394"/>
                </a:cubicBezTo>
                <a:cubicBezTo>
                  <a:pt x="5060" y="5382"/>
                  <a:pt x="4810" y="5239"/>
                  <a:pt x="4536" y="5215"/>
                </a:cubicBezTo>
                <a:cubicBezTo>
                  <a:pt x="4727" y="5560"/>
                  <a:pt x="5001" y="5858"/>
                  <a:pt x="5168" y="6227"/>
                </a:cubicBezTo>
                <a:cubicBezTo>
                  <a:pt x="4870" y="6227"/>
                  <a:pt x="4548" y="6013"/>
                  <a:pt x="4286" y="6120"/>
                </a:cubicBezTo>
                <a:cubicBezTo>
                  <a:pt x="4536" y="6465"/>
                  <a:pt x="5084" y="6692"/>
                  <a:pt x="5168" y="7168"/>
                </a:cubicBezTo>
                <a:cubicBezTo>
                  <a:pt x="4882" y="7144"/>
                  <a:pt x="4608" y="7061"/>
                  <a:pt x="4358" y="6906"/>
                </a:cubicBezTo>
                <a:cubicBezTo>
                  <a:pt x="4667" y="7489"/>
                  <a:pt x="4989" y="7835"/>
                  <a:pt x="5441" y="8216"/>
                </a:cubicBezTo>
                <a:cubicBezTo>
                  <a:pt x="5084" y="8251"/>
                  <a:pt x="4810" y="8442"/>
                  <a:pt x="4429" y="8358"/>
                </a:cubicBezTo>
                <a:cubicBezTo>
                  <a:pt x="4036" y="8263"/>
                  <a:pt x="3632" y="7954"/>
                  <a:pt x="3263" y="7775"/>
                </a:cubicBezTo>
                <a:cubicBezTo>
                  <a:pt x="3501" y="8549"/>
                  <a:pt x="4406" y="8656"/>
                  <a:pt x="4632" y="9430"/>
                </a:cubicBezTo>
                <a:cubicBezTo>
                  <a:pt x="4489" y="9382"/>
                  <a:pt x="4334" y="9430"/>
                  <a:pt x="4191" y="9370"/>
                </a:cubicBezTo>
                <a:cubicBezTo>
                  <a:pt x="4179" y="9430"/>
                  <a:pt x="4167" y="9501"/>
                  <a:pt x="4155" y="9561"/>
                </a:cubicBezTo>
                <a:cubicBezTo>
                  <a:pt x="3870" y="9609"/>
                  <a:pt x="3632" y="9466"/>
                  <a:pt x="3358" y="9335"/>
                </a:cubicBezTo>
                <a:cubicBezTo>
                  <a:pt x="3536" y="9668"/>
                  <a:pt x="3798" y="9942"/>
                  <a:pt x="3977" y="10263"/>
                </a:cubicBezTo>
                <a:cubicBezTo>
                  <a:pt x="3644" y="10228"/>
                  <a:pt x="3322" y="10156"/>
                  <a:pt x="3060" y="9906"/>
                </a:cubicBezTo>
                <a:cubicBezTo>
                  <a:pt x="3203" y="10633"/>
                  <a:pt x="3560" y="10954"/>
                  <a:pt x="3929" y="11430"/>
                </a:cubicBezTo>
                <a:cubicBezTo>
                  <a:pt x="3393" y="11609"/>
                  <a:pt x="2882" y="11168"/>
                  <a:pt x="2370" y="11168"/>
                </a:cubicBezTo>
                <a:cubicBezTo>
                  <a:pt x="2643" y="11692"/>
                  <a:pt x="3036" y="12121"/>
                  <a:pt x="3441" y="12478"/>
                </a:cubicBezTo>
                <a:cubicBezTo>
                  <a:pt x="3239" y="12478"/>
                  <a:pt x="3036" y="12478"/>
                  <a:pt x="2846" y="12490"/>
                </a:cubicBezTo>
                <a:cubicBezTo>
                  <a:pt x="3048" y="13002"/>
                  <a:pt x="3584" y="13276"/>
                  <a:pt x="3953" y="13550"/>
                </a:cubicBezTo>
                <a:cubicBezTo>
                  <a:pt x="3572" y="13573"/>
                  <a:pt x="3143" y="13871"/>
                  <a:pt x="2786" y="13752"/>
                </a:cubicBezTo>
                <a:cubicBezTo>
                  <a:pt x="3048" y="14026"/>
                  <a:pt x="3322" y="14323"/>
                  <a:pt x="3655" y="14490"/>
                </a:cubicBezTo>
                <a:cubicBezTo>
                  <a:pt x="2965" y="14704"/>
                  <a:pt x="2512" y="14383"/>
                  <a:pt x="1893" y="14014"/>
                </a:cubicBezTo>
                <a:cubicBezTo>
                  <a:pt x="2310" y="14728"/>
                  <a:pt x="2608" y="15383"/>
                  <a:pt x="3286" y="15824"/>
                </a:cubicBezTo>
                <a:cubicBezTo>
                  <a:pt x="3084" y="16097"/>
                  <a:pt x="2631" y="16074"/>
                  <a:pt x="2334" y="16038"/>
                </a:cubicBezTo>
                <a:cubicBezTo>
                  <a:pt x="2489" y="16157"/>
                  <a:pt x="2489" y="16300"/>
                  <a:pt x="2560" y="16455"/>
                </a:cubicBezTo>
                <a:lnTo>
                  <a:pt x="2036" y="16455"/>
                </a:lnTo>
                <a:cubicBezTo>
                  <a:pt x="2191" y="16729"/>
                  <a:pt x="2441" y="16883"/>
                  <a:pt x="2703" y="16967"/>
                </a:cubicBezTo>
                <a:cubicBezTo>
                  <a:pt x="2036" y="17371"/>
                  <a:pt x="1084" y="17002"/>
                  <a:pt x="643" y="16300"/>
                </a:cubicBezTo>
                <a:cubicBezTo>
                  <a:pt x="965" y="17288"/>
                  <a:pt x="1905" y="17360"/>
                  <a:pt x="2262" y="18205"/>
                </a:cubicBezTo>
                <a:cubicBezTo>
                  <a:pt x="2167" y="18217"/>
                  <a:pt x="2048" y="18360"/>
                  <a:pt x="1917" y="18324"/>
                </a:cubicBezTo>
                <a:cubicBezTo>
                  <a:pt x="2108" y="18586"/>
                  <a:pt x="2370" y="18753"/>
                  <a:pt x="2620" y="18931"/>
                </a:cubicBezTo>
                <a:cubicBezTo>
                  <a:pt x="2191" y="18979"/>
                  <a:pt x="1619" y="18907"/>
                  <a:pt x="1274" y="18550"/>
                </a:cubicBezTo>
                <a:cubicBezTo>
                  <a:pt x="1488" y="19026"/>
                  <a:pt x="2691" y="19741"/>
                  <a:pt x="2560" y="20205"/>
                </a:cubicBezTo>
                <a:cubicBezTo>
                  <a:pt x="2334" y="20205"/>
                  <a:pt x="2096" y="20169"/>
                  <a:pt x="1893" y="20217"/>
                </a:cubicBezTo>
                <a:cubicBezTo>
                  <a:pt x="2036" y="20622"/>
                  <a:pt x="2441" y="20920"/>
                  <a:pt x="2798" y="20943"/>
                </a:cubicBezTo>
                <a:cubicBezTo>
                  <a:pt x="2143" y="21336"/>
                  <a:pt x="822" y="21348"/>
                  <a:pt x="143" y="20824"/>
                </a:cubicBezTo>
                <a:cubicBezTo>
                  <a:pt x="322" y="21062"/>
                  <a:pt x="357" y="21467"/>
                  <a:pt x="524" y="21753"/>
                </a:cubicBezTo>
                <a:cubicBezTo>
                  <a:pt x="834" y="22289"/>
                  <a:pt x="1191" y="22313"/>
                  <a:pt x="1667" y="22527"/>
                </a:cubicBezTo>
                <a:cubicBezTo>
                  <a:pt x="1548" y="22503"/>
                  <a:pt x="1393" y="22539"/>
                  <a:pt x="1274" y="22539"/>
                </a:cubicBezTo>
                <a:cubicBezTo>
                  <a:pt x="1619" y="22979"/>
                  <a:pt x="1929" y="23396"/>
                  <a:pt x="2441" y="23551"/>
                </a:cubicBezTo>
                <a:cubicBezTo>
                  <a:pt x="2024" y="23384"/>
                  <a:pt x="1536" y="23456"/>
                  <a:pt x="1191" y="23098"/>
                </a:cubicBezTo>
                <a:cubicBezTo>
                  <a:pt x="1334" y="23444"/>
                  <a:pt x="1536" y="23777"/>
                  <a:pt x="1786" y="24015"/>
                </a:cubicBezTo>
                <a:cubicBezTo>
                  <a:pt x="2012" y="24218"/>
                  <a:pt x="2381" y="24229"/>
                  <a:pt x="2501" y="24563"/>
                </a:cubicBezTo>
                <a:cubicBezTo>
                  <a:pt x="2072" y="24491"/>
                  <a:pt x="1500" y="24337"/>
                  <a:pt x="1072" y="24515"/>
                </a:cubicBezTo>
                <a:cubicBezTo>
                  <a:pt x="1679" y="24527"/>
                  <a:pt x="2453" y="24932"/>
                  <a:pt x="2810" y="25539"/>
                </a:cubicBezTo>
                <a:cubicBezTo>
                  <a:pt x="2167" y="25575"/>
                  <a:pt x="1560" y="25718"/>
                  <a:pt x="905" y="25682"/>
                </a:cubicBezTo>
                <a:cubicBezTo>
                  <a:pt x="1096" y="26075"/>
                  <a:pt x="2072" y="26289"/>
                  <a:pt x="2393" y="26694"/>
                </a:cubicBezTo>
                <a:cubicBezTo>
                  <a:pt x="1917" y="26551"/>
                  <a:pt x="1358" y="26599"/>
                  <a:pt x="857" y="26634"/>
                </a:cubicBezTo>
                <a:cubicBezTo>
                  <a:pt x="1012" y="26837"/>
                  <a:pt x="1191" y="27027"/>
                  <a:pt x="1381" y="27206"/>
                </a:cubicBezTo>
                <a:cubicBezTo>
                  <a:pt x="1072" y="27075"/>
                  <a:pt x="369" y="26956"/>
                  <a:pt x="0" y="26670"/>
                </a:cubicBezTo>
                <a:cubicBezTo>
                  <a:pt x="107" y="26920"/>
                  <a:pt x="191" y="27218"/>
                  <a:pt x="453" y="2742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46"/>
          <p:cNvSpPr/>
          <p:nvPr/>
        </p:nvSpPr>
        <p:spPr>
          <a:xfrm>
            <a:off x="-2395500" y="193255"/>
            <a:ext cx="3611418" cy="644567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6"/>
          <p:cNvSpPr/>
          <p:nvPr/>
        </p:nvSpPr>
        <p:spPr>
          <a:xfrm>
            <a:off x="7800038" y="1017725"/>
            <a:ext cx="1882300" cy="360975"/>
          </a:xfrm>
          <a:custGeom>
            <a:rect b="b" l="l" r="r" t="t"/>
            <a:pathLst>
              <a:path extrusionOk="0" h="14439" w="75292">
                <a:moveTo>
                  <a:pt x="75291" y="14438"/>
                </a:moveTo>
                <a:cubicBezTo>
                  <a:pt x="74106" y="13770"/>
                  <a:pt x="72859" y="13192"/>
                  <a:pt x="71583" y="12949"/>
                </a:cubicBezTo>
                <a:cubicBezTo>
                  <a:pt x="69455" y="12584"/>
                  <a:pt x="67175" y="13131"/>
                  <a:pt x="67175" y="13131"/>
                </a:cubicBezTo>
                <a:cubicBezTo>
                  <a:pt x="65656" y="11763"/>
                  <a:pt x="60184" y="10548"/>
                  <a:pt x="56567" y="13162"/>
                </a:cubicBezTo>
                <a:cubicBezTo>
                  <a:pt x="55564" y="10426"/>
                  <a:pt x="51704" y="9362"/>
                  <a:pt x="49455" y="11125"/>
                </a:cubicBezTo>
                <a:cubicBezTo>
                  <a:pt x="50245" y="7295"/>
                  <a:pt x="47297" y="3131"/>
                  <a:pt x="43467" y="2584"/>
                </a:cubicBezTo>
                <a:cubicBezTo>
                  <a:pt x="39607" y="2067"/>
                  <a:pt x="35655" y="5289"/>
                  <a:pt x="35412" y="9149"/>
                </a:cubicBezTo>
                <a:cubicBezTo>
                  <a:pt x="35564" y="6839"/>
                  <a:pt x="32585" y="4985"/>
                  <a:pt x="30609" y="6171"/>
                </a:cubicBezTo>
                <a:cubicBezTo>
                  <a:pt x="30275" y="2766"/>
                  <a:pt x="26932" y="0"/>
                  <a:pt x="23588" y="274"/>
                </a:cubicBezTo>
                <a:cubicBezTo>
                  <a:pt x="20214" y="547"/>
                  <a:pt x="17387" y="3800"/>
                  <a:pt x="17570" y="7234"/>
                </a:cubicBezTo>
                <a:cubicBezTo>
                  <a:pt x="16475" y="5259"/>
                  <a:pt x="13740" y="4347"/>
                  <a:pt x="11703" y="5320"/>
                </a:cubicBezTo>
                <a:cubicBezTo>
                  <a:pt x="11460" y="5441"/>
                  <a:pt x="11278" y="5563"/>
                  <a:pt x="11095" y="5684"/>
                </a:cubicBezTo>
                <a:cubicBezTo>
                  <a:pt x="10639" y="6019"/>
                  <a:pt x="10214" y="6444"/>
                  <a:pt x="9910" y="6900"/>
                </a:cubicBezTo>
                <a:cubicBezTo>
                  <a:pt x="7326" y="6140"/>
                  <a:pt x="3041" y="6779"/>
                  <a:pt x="1855" y="10426"/>
                </a:cubicBezTo>
                <a:cubicBezTo>
                  <a:pt x="1612" y="11156"/>
                  <a:pt x="1551" y="11855"/>
                  <a:pt x="1582" y="12523"/>
                </a:cubicBezTo>
                <a:lnTo>
                  <a:pt x="1703" y="13314"/>
                </a:lnTo>
                <a:cubicBezTo>
                  <a:pt x="1004" y="13314"/>
                  <a:pt x="366" y="13709"/>
                  <a:pt x="62" y="14347"/>
                </a:cubicBezTo>
                <a:cubicBezTo>
                  <a:pt x="31" y="14377"/>
                  <a:pt x="31" y="14408"/>
                  <a:pt x="1" y="1443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4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分房 </a:t>
            </a:r>
            <a:endParaRPr/>
          </a:p>
        </p:txBody>
      </p:sp>
      <p:sp>
        <p:nvSpPr>
          <p:cNvPr id="337" name="Google Shape;337;p46"/>
          <p:cNvSpPr/>
          <p:nvPr/>
        </p:nvSpPr>
        <p:spPr>
          <a:xfrm>
            <a:off x="7575999" y="549236"/>
            <a:ext cx="1516783" cy="4648564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46"/>
          <p:cNvSpPr/>
          <p:nvPr/>
        </p:nvSpPr>
        <p:spPr>
          <a:xfrm flipH="1">
            <a:off x="665116" y="2164837"/>
            <a:ext cx="708954" cy="3014743"/>
          </a:xfrm>
          <a:custGeom>
            <a:rect b="b" l="l" r="r" t="t"/>
            <a:pathLst>
              <a:path extrusionOk="0" h="29219" w="9050">
                <a:moveTo>
                  <a:pt x="310" y="18253"/>
                </a:moveTo>
                <a:cubicBezTo>
                  <a:pt x="608" y="18455"/>
                  <a:pt x="1215" y="18932"/>
                  <a:pt x="1561" y="18956"/>
                </a:cubicBezTo>
                <a:cubicBezTo>
                  <a:pt x="1275" y="18956"/>
                  <a:pt x="846" y="18920"/>
                  <a:pt x="513" y="19075"/>
                </a:cubicBezTo>
                <a:cubicBezTo>
                  <a:pt x="989" y="19110"/>
                  <a:pt x="1311" y="19515"/>
                  <a:pt x="1680" y="19801"/>
                </a:cubicBezTo>
                <a:cubicBezTo>
                  <a:pt x="1358" y="19670"/>
                  <a:pt x="977" y="19872"/>
                  <a:pt x="680" y="19622"/>
                </a:cubicBezTo>
                <a:cubicBezTo>
                  <a:pt x="751" y="19706"/>
                  <a:pt x="799" y="19825"/>
                  <a:pt x="882" y="19920"/>
                </a:cubicBezTo>
                <a:cubicBezTo>
                  <a:pt x="1156" y="20182"/>
                  <a:pt x="1513" y="20289"/>
                  <a:pt x="1858" y="20444"/>
                </a:cubicBezTo>
                <a:cubicBezTo>
                  <a:pt x="1644" y="20539"/>
                  <a:pt x="1311" y="20491"/>
                  <a:pt x="1049" y="20551"/>
                </a:cubicBezTo>
                <a:cubicBezTo>
                  <a:pt x="1727" y="20706"/>
                  <a:pt x="2287" y="21087"/>
                  <a:pt x="2966" y="21194"/>
                </a:cubicBezTo>
                <a:cubicBezTo>
                  <a:pt x="3180" y="21230"/>
                  <a:pt x="3406" y="21265"/>
                  <a:pt x="3644" y="21313"/>
                </a:cubicBezTo>
                <a:lnTo>
                  <a:pt x="3644" y="29219"/>
                </a:lnTo>
                <a:lnTo>
                  <a:pt x="4418" y="29219"/>
                </a:lnTo>
                <a:lnTo>
                  <a:pt x="4418" y="21420"/>
                </a:lnTo>
                <a:cubicBezTo>
                  <a:pt x="4859" y="21432"/>
                  <a:pt x="5287" y="21349"/>
                  <a:pt x="5752" y="21480"/>
                </a:cubicBezTo>
                <a:cubicBezTo>
                  <a:pt x="6073" y="21563"/>
                  <a:pt x="6299" y="21682"/>
                  <a:pt x="6621" y="21670"/>
                </a:cubicBezTo>
                <a:cubicBezTo>
                  <a:pt x="6918" y="21658"/>
                  <a:pt x="7192" y="21563"/>
                  <a:pt x="7478" y="21551"/>
                </a:cubicBezTo>
                <a:cubicBezTo>
                  <a:pt x="7204" y="21444"/>
                  <a:pt x="6918" y="21372"/>
                  <a:pt x="6633" y="21289"/>
                </a:cubicBezTo>
                <a:cubicBezTo>
                  <a:pt x="7502" y="21301"/>
                  <a:pt x="8585" y="21111"/>
                  <a:pt x="9050" y="20158"/>
                </a:cubicBezTo>
                <a:cubicBezTo>
                  <a:pt x="8716" y="20289"/>
                  <a:pt x="8431" y="20360"/>
                  <a:pt x="8121" y="20158"/>
                </a:cubicBezTo>
                <a:cubicBezTo>
                  <a:pt x="8228" y="20063"/>
                  <a:pt x="8371" y="19979"/>
                  <a:pt x="8538" y="19896"/>
                </a:cubicBezTo>
                <a:cubicBezTo>
                  <a:pt x="8252" y="19896"/>
                  <a:pt x="7978" y="19801"/>
                  <a:pt x="7740" y="19622"/>
                </a:cubicBezTo>
                <a:cubicBezTo>
                  <a:pt x="7990" y="19456"/>
                  <a:pt x="8240" y="19289"/>
                  <a:pt x="8454" y="19063"/>
                </a:cubicBezTo>
                <a:cubicBezTo>
                  <a:pt x="8538" y="18979"/>
                  <a:pt x="8597" y="18872"/>
                  <a:pt x="8669" y="18801"/>
                </a:cubicBezTo>
                <a:cubicBezTo>
                  <a:pt x="8407" y="18920"/>
                  <a:pt x="7883" y="18920"/>
                  <a:pt x="7680" y="18932"/>
                </a:cubicBezTo>
                <a:cubicBezTo>
                  <a:pt x="7740" y="18825"/>
                  <a:pt x="7835" y="18741"/>
                  <a:pt x="7942" y="18705"/>
                </a:cubicBezTo>
                <a:cubicBezTo>
                  <a:pt x="7657" y="18705"/>
                  <a:pt x="7383" y="18729"/>
                  <a:pt x="7097" y="18801"/>
                </a:cubicBezTo>
                <a:cubicBezTo>
                  <a:pt x="7240" y="18670"/>
                  <a:pt x="7466" y="18467"/>
                  <a:pt x="7645" y="18432"/>
                </a:cubicBezTo>
                <a:cubicBezTo>
                  <a:pt x="7359" y="18515"/>
                  <a:pt x="6573" y="18575"/>
                  <a:pt x="6347" y="18313"/>
                </a:cubicBezTo>
                <a:cubicBezTo>
                  <a:pt x="6871" y="18098"/>
                  <a:pt x="7383" y="18194"/>
                  <a:pt x="7835" y="17801"/>
                </a:cubicBezTo>
                <a:cubicBezTo>
                  <a:pt x="8169" y="17539"/>
                  <a:pt x="8335" y="17074"/>
                  <a:pt x="8657" y="16824"/>
                </a:cubicBezTo>
                <a:cubicBezTo>
                  <a:pt x="8466" y="17015"/>
                  <a:pt x="8169" y="16908"/>
                  <a:pt x="7930" y="16896"/>
                </a:cubicBezTo>
                <a:cubicBezTo>
                  <a:pt x="7990" y="16848"/>
                  <a:pt x="8050" y="16777"/>
                  <a:pt x="8109" y="16741"/>
                </a:cubicBezTo>
                <a:cubicBezTo>
                  <a:pt x="7942" y="16705"/>
                  <a:pt x="7764" y="16765"/>
                  <a:pt x="7585" y="16765"/>
                </a:cubicBezTo>
                <a:cubicBezTo>
                  <a:pt x="7835" y="16658"/>
                  <a:pt x="8061" y="16491"/>
                  <a:pt x="8300" y="16372"/>
                </a:cubicBezTo>
                <a:cubicBezTo>
                  <a:pt x="7811" y="16360"/>
                  <a:pt x="7418" y="16419"/>
                  <a:pt x="6966" y="16134"/>
                </a:cubicBezTo>
                <a:cubicBezTo>
                  <a:pt x="7121" y="16050"/>
                  <a:pt x="7395" y="15931"/>
                  <a:pt x="7478" y="15777"/>
                </a:cubicBezTo>
                <a:cubicBezTo>
                  <a:pt x="7299" y="15753"/>
                  <a:pt x="7109" y="15729"/>
                  <a:pt x="6942" y="15646"/>
                </a:cubicBezTo>
                <a:cubicBezTo>
                  <a:pt x="7240" y="15181"/>
                  <a:pt x="7645" y="14872"/>
                  <a:pt x="7883" y="14336"/>
                </a:cubicBezTo>
                <a:cubicBezTo>
                  <a:pt x="7442" y="14586"/>
                  <a:pt x="5990" y="15384"/>
                  <a:pt x="5692" y="14562"/>
                </a:cubicBezTo>
                <a:cubicBezTo>
                  <a:pt x="6168" y="14443"/>
                  <a:pt x="6609" y="14264"/>
                  <a:pt x="7061" y="14134"/>
                </a:cubicBezTo>
                <a:cubicBezTo>
                  <a:pt x="6918" y="14086"/>
                  <a:pt x="6704" y="14110"/>
                  <a:pt x="6549" y="14074"/>
                </a:cubicBezTo>
                <a:cubicBezTo>
                  <a:pt x="6764" y="13967"/>
                  <a:pt x="7037" y="13919"/>
                  <a:pt x="7264" y="13848"/>
                </a:cubicBezTo>
                <a:cubicBezTo>
                  <a:pt x="7157" y="13836"/>
                  <a:pt x="7097" y="13776"/>
                  <a:pt x="7002" y="13729"/>
                </a:cubicBezTo>
                <a:cubicBezTo>
                  <a:pt x="7168" y="13491"/>
                  <a:pt x="7740" y="13217"/>
                  <a:pt x="7990" y="13062"/>
                </a:cubicBezTo>
                <a:cubicBezTo>
                  <a:pt x="7716" y="13133"/>
                  <a:pt x="7335" y="13133"/>
                  <a:pt x="7061" y="13038"/>
                </a:cubicBezTo>
                <a:cubicBezTo>
                  <a:pt x="7216" y="12895"/>
                  <a:pt x="7395" y="12740"/>
                  <a:pt x="7561" y="12598"/>
                </a:cubicBezTo>
                <a:cubicBezTo>
                  <a:pt x="7145" y="12538"/>
                  <a:pt x="6692" y="12681"/>
                  <a:pt x="6275" y="12669"/>
                </a:cubicBezTo>
                <a:cubicBezTo>
                  <a:pt x="6442" y="12586"/>
                  <a:pt x="6585" y="12431"/>
                  <a:pt x="6752" y="12371"/>
                </a:cubicBezTo>
                <a:cubicBezTo>
                  <a:pt x="6168" y="12443"/>
                  <a:pt x="5775" y="12407"/>
                  <a:pt x="5240" y="12074"/>
                </a:cubicBezTo>
                <a:cubicBezTo>
                  <a:pt x="5668" y="12086"/>
                  <a:pt x="6073" y="12050"/>
                  <a:pt x="6490" y="12002"/>
                </a:cubicBezTo>
                <a:cubicBezTo>
                  <a:pt x="6395" y="11990"/>
                  <a:pt x="6287" y="11955"/>
                  <a:pt x="6192" y="11955"/>
                </a:cubicBezTo>
                <a:cubicBezTo>
                  <a:pt x="6275" y="11931"/>
                  <a:pt x="6383" y="11871"/>
                  <a:pt x="6466" y="11848"/>
                </a:cubicBezTo>
                <a:cubicBezTo>
                  <a:pt x="6264" y="11871"/>
                  <a:pt x="6085" y="11848"/>
                  <a:pt x="5894" y="11776"/>
                </a:cubicBezTo>
                <a:cubicBezTo>
                  <a:pt x="6323" y="11705"/>
                  <a:pt x="6514" y="11633"/>
                  <a:pt x="6859" y="11336"/>
                </a:cubicBezTo>
                <a:cubicBezTo>
                  <a:pt x="6668" y="11312"/>
                  <a:pt x="6490" y="11336"/>
                  <a:pt x="6287" y="11336"/>
                </a:cubicBezTo>
                <a:cubicBezTo>
                  <a:pt x="6787" y="11347"/>
                  <a:pt x="6847" y="10478"/>
                  <a:pt x="7145" y="10181"/>
                </a:cubicBezTo>
                <a:cubicBezTo>
                  <a:pt x="6692" y="10454"/>
                  <a:pt x="6383" y="10478"/>
                  <a:pt x="5894" y="10502"/>
                </a:cubicBezTo>
                <a:cubicBezTo>
                  <a:pt x="6216" y="10395"/>
                  <a:pt x="6430" y="10157"/>
                  <a:pt x="6680" y="9919"/>
                </a:cubicBezTo>
                <a:cubicBezTo>
                  <a:pt x="6573" y="9966"/>
                  <a:pt x="6454" y="10002"/>
                  <a:pt x="6347" y="10038"/>
                </a:cubicBezTo>
                <a:cubicBezTo>
                  <a:pt x="6430" y="9919"/>
                  <a:pt x="6514" y="9800"/>
                  <a:pt x="6609" y="9692"/>
                </a:cubicBezTo>
                <a:cubicBezTo>
                  <a:pt x="6371" y="9740"/>
                  <a:pt x="6097" y="9764"/>
                  <a:pt x="5871" y="9752"/>
                </a:cubicBezTo>
                <a:cubicBezTo>
                  <a:pt x="6287" y="9454"/>
                  <a:pt x="6514" y="8930"/>
                  <a:pt x="6787" y="8502"/>
                </a:cubicBezTo>
                <a:cubicBezTo>
                  <a:pt x="6347" y="8776"/>
                  <a:pt x="5978" y="9145"/>
                  <a:pt x="5454" y="8966"/>
                </a:cubicBezTo>
                <a:cubicBezTo>
                  <a:pt x="5609" y="8919"/>
                  <a:pt x="5740" y="8847"/>
                  <a:pt x="5894" y="8800"/>
                </a:cubicBezTo>
                <a:cubicBezTo>
                  <a:pt x="5847" y="8788"/>
                  <a:pt x="5775" y="8728"/>
                  <a:pt x="5680" y="8728"/>
                </a:cubicBezTo>
                <a:cubicBezTo>
                  <a:pt x="5859" y="8657"/>
                  <a:pt x="6049" y="8502"/>
                  <a:pt x="6228" y="8395"/>
                </a:cubicBezTo>
                <a:cubicBezTo>
                  <a:pt x="6037" y="8395"/>
                  <a:pt x="5847" y="8359"/>
                  <a:pt x="5656" y="8359"/>
                </a:cubicBezTo>
                <a:cubicBezTo>
                  <a:pt x="6168" y="8192"/>
                  <a:pt x="6383" y="7716"/>
                  <a:pt x="6573" y="7180"/>
                </a:cubicBezTo>
                <a:cubicBezTo>
                  <a:pt x="6371" y="7347"/>
                  <a:pt x="6156" y="7526"/>
                  <a:pt x="5906" y="7478"/>
                </a:cubicBezTo>
                <a:cubicBezTo>
                  <a:pt x="6014" y="7371"/>
                  <a:pt x="6109" y="7252"/>
                  <a:pt x="6109" y="7109"/>
                </a:cubicBezTo>
                <a:cubicBezTo>
                  <a:pt x="5954" y="7228"/>
                  <a:pt x="5740" y="7311"/>
                  <a:pt x="5561" y="7204"/>
                </a:cubicBezTo>
                <a:cubicBezTo>
                  <a:pt x="5633" y="7145"/>
                  <a:pt x="5692" y="7073"/>
                  <a:pt x="5787" y="7025"/>
                </a:cubicBezTo>
                <a:cubicBezTo>
                  <a:pt x="5513" y="7014"/>
                  <a:pt x="5299" y="7014"/>
                  <a:pt x="5025" y="6906"/>
                </a:cubicBezTo>
                <a:cubicBezTo>
                  <a:pt x="5633" y="7014"/>
                  <a:pt x="5799" y="6359"/>
                  <a:pt x="6037" y="5882"/>
                </a:cubicBezTo>
                <a:cubicBezTo>
                  <a:pt x="5787" y="5942"/>
                  <a:pt x="5513" y="5978"/>
                  <a:pt x="5263" y="5978"/>
                </a:cubicBezTo>
                <a:cubicBezTo>
                  <a:pt x="5430" y="5930"/>
                  <a:pt x="5597" y="5823"/>
                  <a:pt x="5680" y="5680"/>
                </a:cubicBezTo>
                <a:cubicBezTo>
                  <a:pt x="5454" y="5740"/>
                  <a:pt x="5192" y="5704"/>
                  <a:pt x="5013" y="5513"/>
                </a:cubicBezTo>
                <a:cubicBezTo>
                  <a:pt x="5240" y="5335"/>
                  <a:pt x="5549" y="5216"/>
                  <a:pt x="5740" y="4990"/>
                </a:cubicBezTo>
                <a:cubicBezTo>
                  <a:pt x="5549" y="5120"/>
                  <a:pt x="5299" y="4990"/>
                  <a:pt x="5085" y="4942"/>
                </a:cubicBezTo>
                <a:cubicBezTo>
                  <a:pt x="5216" y="4859"/>
                  <a:pt x="5394" y="4739"/>
                  <a:pt x="5442" y="4573"/>
                </a:cubicBezTo>
                <a:cubicBezTo>
                  <a:pt x="5311" y="4632"/>
                  <a:pt x="5156" y="4644"/>
                  <a:pt x="5025" y="4620"/>
                </a:cubicBezTo>
                <a:cubicBezTo>
                  <a:pt x="5121" y="4525"/>
                  <a:pt x="5204" y="4442"/>
                  <a:pt x="5275" y="4335"/>
                </a:cubicBezTo>
                <a:cubicBezTo>
                  <a:pt x="5132" y="4323"/>
                  <a:pt x="4942" y="4311"/>
                  <a:pt x="4823" y="4263"/>
                </a:cubicBezTo>
                <a:cubicBezTo>
                  <a:pt x="4966" y="4192"/>
                  <a:pt x="5097" y="4049"/>
                  <a:pt x="5204" y="3918"/>
                </a:cubicBezTo>
                <a:cubicBezTo>
                  <a:pt x="5061" y="3918"/>
                  <a:pt x="4894" y="3906"/>
                  <a:pt x="4763" y="3870"/>
                </a:cubicBezTo>
                <a:cubicBezTo>
                  <a:pt x="5025" y="3751"/>
                  <a:pt x="5132" y="3418"/>
                  <a:pt x="5275" y="3144"/>
                </a:cubicBezTo>
                <a:cubicBezTo>
                  <a:pt x="5085" y="3239"/>
                  <a:pt x="4882" y="3275"/>
                  <a:pt x="4704" y="3370"/>
                </a:cubicBezTo>
                <a:cubicBezTo>
                  <a:pt x="4775" y="3263"/>
                  <a:pt x="4894" y="3144"/>
                  <a:pt x="5013" y="3073"/>
                </a:cubicBezTo>
                <a:lnTo>
                  <a:pt x="4537" y="3073"/>
                </a:lnTo>
                <a:cubicBezTo>
                  <a:pt x="4656" y="2942"/>
                  <a:pt x="4740" y="2787"/>
                  <a:pt x="4847" y="2668"/>
                </a:cubicBezTo>
                <a:cubicBezTo>
                  <a:pt x="4668" y="2823"/>
                  <a:pt x="4442" y="2823"/>
                  <a:pt x="4240" y="2823"/>
                </a:cubicBezTo>
                <a:cubicBezTo>
                  <a:pt x="4406" y="2787"/>
                  <a:pt x="4549" y="2644"/>
                  <a:pt x="4680" y="2525"/>
                </a:cubicBezTo>
                <a:cubicBezTo>
                  <a:pt x="4597" y="2549"/>
                  <a:pt x="4501" y="2537"/>
                  <a:pt x="4406" y="2549"/>
                </a:cubicBezTo>
                <a:lnTo>
                  <a:pt x="4656" y="2299"/>
                </a:lnTo>
                <a:cubicBezTo>
                  <a:pt x="4561" y="2323"/>
                  <a:pt x="4466" y="2263"/>
                  <a:pt x="4370" y="2287"/>
                </a:cubicBezTo>
                <a:cubicBezTo>
                  <a:pt x="4347" y="2108"/>
                  <a:pt x="4359" y="1930"/>
                  <a:pt x="4466" y="1811"/>
                </a:cubicBezTo>
                <a:cubicBezTo>
                  <a:pt x="4311" y="1703"/>
                  <a:pt x="4370" y="1477"/>
                  <a:pt x="4323" y="1299"/>
                </a:cubicBezTo>
                <a:cubicBezTo>
                  <a:pt x="4347" y="1287"/>
                  <a:pt x="4347" y="1275"/>
                  <a:pt x="4359" y="1251"/>
                </a:cubicBezTo>
                <a:cubicBezTo>
                  <a:pt x="4359" y="834"/>
                  <a:pt x="4299" y="418"/>
                  <a:pt x="4299" y="1"/>
                </a:cubicBezTo>
                <a:cubicBezTo>
                  <a:pt x="4299" y="453"/>
                  <a:pt x="4228" y="1584"/>
                  <a:pt x="3870" y="1537"/>
                </a:cubicBezTo>
                <a:cubicBezTo>
                  <a:pt x="3894" y="1751"/>
                  <a:pt x="4001" y="1942"/>
                  <a:pt x="4061" y="2132"/>
                </a:cubicBezTo>
                <a:cubicBezTo>
                  <a:pt x="3930" y="2108"/>
                  <a:pt x="3787" y="2049"/>
                  <a:pt x="3656" y="2013"/>
                </a:cubicBezTo>
                <a:cubicBezTo>
                  <a:pt x="3728" y="2227"/>
                  <a:pt x="3930" y="2323"/>
                  <a:pt x="3894" y="2596"/>
                </a:cubicBezTo>
                <a:cubicBezTo>
                  <a:pt x="3835" y="2549"/>
                  <a:pt x="3704" y="2537"/>
                  <a:pt x="3668" y="2501"/>
                </a:cubicBezTo>
                <a:cubicBezTo>
                  <a:pt x="3751" y="2704"/>
                  <a:pt x="3847" y="2882"/>
                  <a:pt x="3954" y="3061"/>
                </a:cubicBezTo>
                <a:cubicBezTo>
                  <a:pt x="3716" y="3073"/>
                  <a:pt x="3406" y="2977"/>
                  <a:pt x="3239" y="2787"/>
                </a:cubicBezTo>
                <a:cubicBezTo>
                  <a:pt x="3347" y="3132"/>
                  <a:pt x="3656" y="3323"/>
                  <a:pt x="3763" y="3620"/>
                </a:cubicBezTo>
                <a:cubicBezTo>
                  <a:pt x="3573" y="3608"/>
                  <a:pt x="3394" y="3537"/>
                  <a:pt x="3192" y="3501"/>
                </a:cubicBezTo>
                <a:cubicBezTo>
                  <a:pt x="3335" y="3727"/>
                  <a:pt x="3525" y="3930"/>
                  <a:pt x="3644" y="4168"/>
                </a:cubicBezTo>
                <a:cubicBezTo>
                  <a:pt x="3430" y="4168"/>
                  <a:pt x="3216" y="4037"/>
                  <a:pt x="3013" y="4097"/>
                </a:cubicBezTo>
                <a:cubicBezTo>
                  <a:pt x="3192" y="4323"/>
                  <a:pt x="3585" y="4489"/>
                  <a:pt x="3644" y="4799"/>
                </a:cubicBezTo>
                <a:cubicBezTo>
                  <a:pt x="3454" y="4799"/>
                  <a:pt x="3251" y="4728"/>
                  <a:pt x="3061" y="4632"/>
                </a:cubicBezTo>
                <a:cubicBezTo>
                  <a:pt x="3287" y="5025"/>
                  <a:pt x="3513" y="5263"/>
                  <a:pt x="3835" y="5513"/>
                </a:cubicBezTo>
                <a:cubicBezTo>
                  <a:pt x="3585" y="5525"/>
                  <a:pt x="3394" y="5656"/>
                  <a:pt x="3120" y="5597"/>
                </a:cubicBezTo>
                <a:cubicBezTo>
                  <a:pt x="2835" y="5537"/>
                  <a:pt x="2561" y="5335"/>
                  <a:pt x="2287" y="5216"/>
                </a:cubicBezTo>
                <a:cubicBezTo>
                  <a:pt x="2454" y="5716"/>
                  <a:pt x="3108" y="5811"/>
                  <a:pt x="3275" y="6311"/>
                </a:cubicBezTo>
                <a:cubicBezTo>
                  <a:pt x="3180" y="6287"/>
                  <a:pt x="3061" y="6311"/>
                  <a:pt x="2954" y="6275"/>
                </a:cubicBezTo>
                <a:cubicBezTo>
                  <a:pt x="2942" y="6311"/>
                  <a:pt x="2942" y="6359"/>
                  <a:pt x="2930" y="6406"/>
                </a:cubicBezTo>
                <a:cubicBezTo>
                  <a:pt x="2739" y="6430"/>
                  <a:pt x="2561" y="6347"/>
                  <a:pt x="2382" y="6252"/>
                </a:cubicBezTo>
                <a:cubicBezTo>
                  <a:pt x="2513" y="6478"/>
                  <a:pt x="2692" y="6656"/>
                  <a:pt x="2811" y="6871"/>
                </a:cubicBezTo>
                <a:cubicBezTo>
                  <a:pt x="2585" y="6847"/>
                  <a:pt x="2346" y="6811"/>
                  <a:pt x="2168" y="6633"/>
                </a:cubicBezTo>
                <a:cubicBezTo>
                  <a:pt x="2263" y="7121"/>
                  <a:pt x="2513" y="7347"/>
                  <a:pt x="2799" y="7657"/>
                </a:cubicBezTo>
                <a:cubicBezTo>
                  <a:pt x="2406" y="7776"/>
                  <a:pt x="2049" y="7478"/>
                  <a:pt x="1680" y="7478"/>
                </a:cubicBezTo>
                <a:cubicBezTo>
                  <a:pt x="1870" y="7823"/>
                  <a:pt x="2156" y="8121"/>
                  <a:pt x="2442" y="8359"/>
                </a:cubicBezTo>
                <a:cubicBezTo>
                  <a:pt x="2287" y="8359"/>
                  <a:pt x="2156" y="8359"/>
                  <a:pt x="2001" y="8371"/>
                </a:cubicBezTo>
                <a:cubicBezTo>
                  <a:pt x="2156" y="8716"/>
                  <a:pt x="2537" y="8895"/>
                  <a:pt x="2811" y="9085"/>
                </a:cubicBezTo>
                <a:cubicBezTo>
                  <a:pt x="2537" y="9109"/>
                  <a:pt x="2227" y="9288"/>
                  <a:pt x="1977" y="9228"/>
                </a:cubicBezTo>
                <a:cubicBezTo>
                  <a:pt x="2168" y="9407"/>
                  <a:pt x="2358" y="9609"/>
                  <a:pt x="2596" y="9728"/>
                </a:cubicBezTo>
                <a:cubicBezTo>
                  <a:pt x="2108" y="9871"/>
                  <a:pt x="1787" y="9669"/>
                  <a:pt x="1346" y="9407"/>
                </a:cubicBezTo>
                <a:cubicBezTo>
                  <a:pt x="1644" y="9883"/>
                  <a:pt x="1858" y="10324"/>
                  <a:pt x="2346" y="10633"/>
                </a:cubicBezTo>
                <a:cubicBezTo>
                  <a:pt x="2204" y="10812"/>
                  <a:pt x="1882" y="10800"/>
                  <a:pt x="1668" y="10776"/>
                </a:cubicBezTo>
                <a:cubicBezTo>
                  <a:pt x="1763" y="10871"/>
                  <a:pt x="1763" y="10955"/>
                  <a:pt x="1823" y="11050"/>
                </a:cubicBezTo>
                <a:lnTo>
                  <a:pt x="1453" y="11050"/>
                </a:lnTo>
                <a:cubicBezTo>
                  <a:pt x="1561" y="11228"/>
                  <a:pt x="1739" y="11336"/>
                  <a:pt x="1930" y="11407"/>
                </a:cubicBezTo>
                <a:cubicBezTo>
                  <a:pt x="1453" y="11669"/>
                  <a:pt x="775" y="11419"/>
                  <a:pt x="453" y="10955"/>
                </a:cubicBezTo>
                <a:cubicBezTo>
                  <a:pt x="680" y="11609"/>
                  <a:pt x="1370" y="11669"/>
                  <a:pt x="1620" y="12240"/>
                </a:cubicBezTo>
                <a:cubicBezTo>
                  <a:pt x="1549" y="12252"/>
                  <a:pt x="1465" y="12324"/>
                  <a:pt x="1370" y="12324"/>
                </a:cubicBezTo>
                <a:cubicBezTo>
                  <a:pt x="1501" y="12502"/>
                  <a:pt x="1692" y="12621"/>
                  <a:pt x="1870" y="12729"/>
                </a:cubicBezTo>
                <a:cubicBezTo>
                  <a:pt x="1561" y="12764"/>
                  <a:pt x="1168" y="12705"/>
                  <a:pt x="918" y="12467"/>
                </a:cubicBezTo>
                <a:cubicBezTo>
                  <a:pt x="1072" y="12776"/>
                  <a:pt x="1918" y="13252"/>
                  <a:pt x="1823" y="13562"/>
                </a:cubicBezTo>
                <a:cubicBezTo>
                  <a:pt x="1668" y="13562"/>
                  <a:pt x="1501" y="13550"/>
                  <a:pt x="1346" y="13574"/>
                </a:cubicBezTo>
                <a:cubicBezTo>
                  <a:pt x="1453" y="13848"/>
                  <a:pt x="1739" y="14038"/>
                  <a:pt x="1989" y="14074"/>
                </a:cubicBezTo>
                <a:cubicBezTo>
                  <a:pt x="1513" y="14324"/>
                  <a:pt x="572" y="14336"/>
                  <a:pt x="120" y="13991"/>
                </a:cubicBezTo>
                <a:cubicBezTo>
                  <a:pt x="251" y="14157"/>
                  <a:pt x="263" y="14431"/>
                  <a:pt x="382" y="14610"/>
                </a:cubicBezTo>
                <a:cubicBezTo>
                  <a:pt x="608" y="14967"/>
                  <a:pt x="858" y="14979"/>
                  <a:pt x="1203" y="15122"/>
                </a:cubicBezTo>
                <a:cubicBezTo>
                  <a:pt x="1108" y="15110"/>
                  <a:pt x="1013" y="15146"/>
                  <a:pt x="918" y="15146"/>
                </a:cubicBezTo>
                <a:cubicBezTo>
                  <a:pt x="1156" y="15443"/>
                  <a:pt x="1382" y="15717"/>
                  <a:pt x="1739" y="15824"/>
                </a:cubicBezTo>
                <a:cubicBezTo>
                  <a:pt x="1442" y="15717"/>
                  <a:pt x="1096" y="15765"/>
                  <a:pt x="846" y="15527"/>
                </a:cubicBezTo>
                <a:cubicBezTo>
                  <a:pt x="953" y="15753"/>
                  <a:pt x="1084" y="15979"/>
                  <a:pt x="1275" y="16134"/>
                </a:cubicBezTo>
                <a:cubicBezTo>
                  <a:pt x="1442" y="16289"/>
                  <a:pt x="1692" y="16289"/>
                  <a:pt x="1787" y="16515"/>
                </a:cubicBezTo>
                <a:cubicBezTo>
                  <a:pt x="1465" y="16467"/>
                  <a:pt x="1072" y="16360"/>
                  <a:pt x="751" y="16479"/>
                </a:cubicBezTo>
                <a:cubicBezTo>
                  <a:pt x="1192" y="16491"/>
                  <a:pt x="1739" y="16765"/>
                  <a:pt x="1989" y="17170"/>
                </a:cubicBezTo>
                <a:cubicBezTo>
                  <a:pt x="1525" y="17181"/>
                  <a:pt x="1096" y="17289"/>
                  <a:pt x="632" y="17253"/>
                </a:cubicBezTo>
                <a:cubicBezTo>
                  <a:pt x="787" y="17527"/>
                  <a:pt x="1453" y="17670"/>
                  <a:pt x="1692" y="17920"/>
                </a:cubicBezTo>
                <a:cubicBezTo>
                  <a:pt x="1346" y="17836"/>
                  <a:pt x="953" y="17860"/>
                  <a:pt x="608" y="17884"/>
                </a:cubicBezTo>
                <a:cubicBezTo>
                  <a:pt x="715" y="18015"/>
                  <a:pt x="846" y="18146"/>
                  <a:pt x="977" y="18265"/>
                </a:cubicBezTo>
                <a:cubicBezTo>
                  <a:pt x="751" y="18182"/>
                  <a:pt x="263" y="18098"/>
                  <a:pt x="1" y="17908"/>
                </a:cubicBezTo>
                <a:cubicBezTo>
                  <a:pt x="60" y="17920"/>
                  <a:pt x="132" y="18110"/>
                  <a:pt x="310" y="182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39" name="Google Shape;339;p46"/>
          <p:cNvGraphicFramePr/>
          <p:nvPr/>
        </p:nvGraphicFramePr>
        <p:xfrm>
          <a:off x="847125" y="1571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{BA35F567-7703-4A99-98FC-A282883D43C2}</a:tableStyleId>
              </a:tblPr>
              <a:tblGrid>
                <a:gridCol w="1313750"/>
                <a:gridCol w="767000"/>
                <a:gridCol w="767000"/>
                <a:gridCol w="767000"/>
                <a:gridCol w="767000"/>
                <a:gridCol w="767000"/>
                <a:gridCol w="767000"/>
                <a:gridCol w="767000"/>
                <a:gridCol w="767000"/>
              </a:tblGrid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七資女7人(1)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林可涵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許宥心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吳畇葶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謝采潔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蔡欣潔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廖子萱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FFFFF"/>
                          </a:solidFill>
                        </a:rPr>
                        <a:t>薛奇恩</a:t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七資男7人(2)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高子璨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洪紹宸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詹詠竣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詹光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魏敬軒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陳冠霖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洪其瑭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七資男7人(3)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鍾定栩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楊晨右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鄭宏瀚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魏晧宸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陳允中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羅丙晏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黃至毅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林永濬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七資男7人(4)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羅凱羿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李聿恩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劉曜丞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葉祐閤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駱薪翔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李騏為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吳允綸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九資男7人(5)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劉哲豪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王致上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曾坤儀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李求軒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林益帆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莊子毅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陳柏廷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李曜安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大學男7人(6)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洪軾凱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姜硯凱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李家慶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包錦達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林泓志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許哲瑋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呂顥天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隊輔男7人(7)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莊然勛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簡劭丞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黎晉誠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吳承祐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駱柏翔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林漢佳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434343"/>
                          </a:solidFill>
                        </a:rPr>
                        <a:t>徐逸翔</a:t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7"/>
          <p:cNvSpPr/>
          <p:nvPr/>
        </p:nvSpPr>
        <p:spPr>
          <a:xfrm>
            <a:off x="-2395500" y="193255"/>
            <a:ext cx="3611418" cy="644567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47"/>
          <p:cNvSpPr/>
          <p:nvPr/>
        </p:nvSpPr>
        <p:spPr>
          <a:xfrm>
            <a:off x="7800038" y="1017725"/>
            <a:ext cx="1882300" cy="360975"/>
          </a:xfrm>
          <a:custGeom>
            <a:rect b="b" l="l" r="r" t="t"/>
            <a:pathLst>
              <a:path extrusionOk="0" h="14439" w="75292">
                <a:moveTo>
                  <a:pt x="75291" y="14438"/>
                </a:moveTo>
                <a:cubicBezTo>
                  <a:pt x="74106" y="13770"/>
                  <a:pt x="72859" y="13192"/>
                  <a:pt x="71583" y="12949"/>
                </a:cubicBezTo>
                <a:cubicBezTo>
                  <a:pt x="69455" y="12584"/>
                  <a:pt x="67175" y="13131"/>
                  <a:pt x="67175" y="13131"/>
                </a:cubicBezTo>
                <a:cubicBezTo>
                  <a:pt x="65656" y="11763"/>
                  <a:pt x="60184" y="10548"/>
                  <a:pt x="56567" y="13162"/>
                </a:cubicBezTo>
                <a:cubicBezTo>
                  <a:pt x="55564" y="10426"/>
                  <a:pt x="51704" y="9362"/>
                  <a:pt x="49455" y="11125"/>
                </a:cubicBezTo>
                <a:cubicBezTo>
                  <a:pt x="50245" y="7295"/>
                  <a:pt x="47297" y="3131"/>
                  <a:pt x="43467" y="2584"/>
                </a:cubicBezTo>
                <a:cubicBezTo>
                  <a:pt x="39607" y="2067"/>
                  <a:pt x="35655" y="5289"/>
                  <a:pt x="35412" y="9149"/>
                </a:cubicBezTo>
                <a:cubicBezTo>
                  <a:pt x="35564" y="6839"/>
                  <a:pt x="32585" y="4985"/>
                  <a:pt x="30609" y="6171"/>
                </a:cubicBezTo>
                <a:cubicBezTo>
                  <a:pt x="30275" y="2766"/>
                  <a:pt x="26932" y="0"/>
                  <a:pt x="23588" y="274"/>
                </a:cubicBezTo>
                <a:cubicBezTo>
                  <a:pt x="20214" y="547"/>
                  <a:pt x="17387" y="3800"/>
                  <a:pt x="17570" y="7234"/>
                </a:cubicBezTo>
                <a:cubicBezTo>
                  <a:pt x="16475" y="5259"/>
                  <a:pt x="13740" y="4347"/>
                  <a:pt x="11703" y="5320"/>
                </a:cubicBezTo>
                <a:cubicBezTo>
                  <a:pt x="11460" y="5441"/>
                  <a:pt x="11278" y="5563"/>
                  <a:pt x="11095" y="5684"/>
                </a:cubicBezTo>
                <a:cubicBezTo>
                  <a:pt x="10639" y="6019"/>
                  <a:pt x="10214" y="6444"/>
                  <a:pt x="9910" y="6900"/>
                </a:cubicBezTo>
                <a:cubicBezTo>
                  <a:pt x="7326" y="6140"/>
                  <a:pt x="3041" y="6779"/>
                  <a:pt x="1855" y="10426"/>
                </a:cubicBezTo>
                <a:cubicBezTo>
                  <a:pt x="1612" y="11156"/>
                  <a:pt x="1551" y="11855"/>
                  <a:pt x="1582" y="12523"/>
                </a:cubicBezTo>
                <a:lnTo>
                  <a:pt x="1703" y="13314"/>
                </a:lnTo>
                <a:cubicBezTo>
                  <a:pt x="1004" y="13314"/>
                  <a:pt x="366" y="13709"/>
                  <a:pt x="62" y="14347"/>
                </a:cubicBezTo>
                <a:cubicBezTo>
                  <a:pt x="31" y="14377"/>
                  <a:pt x="31" y="14408"/>
                  <a:pt x="1" y="1443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47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分桌 </a:t>
            </a:r>
            <a:endParaRPr/>
          </a:p>
        </p:txBody>
      </p:sp>
      <p:sp>
        <p:nvSpPr>
          <p:cNvPr id="347" name="Google Shape;347;p47"/>
          <p:cNvSpPr/>
          <p:nvPr/>
        </p:nvSpPr>
        <p:spPr>
          <a:xfrm>
            <a:off x="7575999" y="549236"/>
            <a:ext cx="1516783" cy="4648564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47"/>
          <p:cNvSpPr/>
          <p:nvPr/>
        </p:nvSpPr>
        <p:spPr>
          <a:xfrm flipH="1">
            <a:off x="665116" y="2164837"/>
            <a:ext cx="708954" cy="3014743"/>
          </a:xfrm>
          <a:custGeom>
            <a:rect b="b" l="l" r="r" t="t"/>
            <a:pathLst>
              <a:path extrusionOk="0" h="29219" w="9050">
                <a:moveTo>
                  <a:pt x="310" y="18253"/>
                </a:moveTo>
                <a:cubicBezTo>
                  <a:pt x="608" y="18455"/>
                  <a:pt x="1215" y="18932"/>
                  <a:pt x="1561" y="18956"/>
                </a:cubicBezTo>
                <a:cubicBezTo>
                  <a:pt x="1275" y="18956"/>
                  <a:pt x="846" y="18920"/>
                  <a:pt x="513" y="19075"/>
                </a:cubicBezTo>
                <a:cubicBezTo>
                  <a:pt x="989" y="19110"/>
                  <a:pt x="1311" y="19515"/>
                  <a:pt x="1680" y="19801"/>
                </a:cubicBezTo>
                <a:cubicBezTo>
                  <a:pt x="1358" y="19670"/>
                  <a:pt x="977" y="19872"/>
                  <a:pt x="680" y="19622"/>
                </a:cubicBezTo>
                <a:cubicBezTo>
                  <a:pt x="751" y="19706"/>
                  <a:pt x="799" y="19825"/>
                  <a:pt x="882" y="19920"/>
                </a:cubicBezTo>
                <a:cubicBezTo>
                  <a:pt x="1156" y="20182"/>
                  <a:pt x="1513" y="20289"/>
                  <a:pt x="1858" y="20444"/>
                </a:cubicBezTo>
                <a:cubicBezTo>
                  <a:pt x="1644" y="20539"/>
                  <a:pt x="1311" y="20491"/>
                  <a:pt x="1049" y="20551"/>
                </a:cubicBezTo>
                <a:cubicBezTo>
                  <a:pt x="1727" y="20706"/>
                  <a:pt x="2287" y="21087"/>
                  <a:pt x="2966" y="21194"/>
                </a:cubicBezTo>
                <a:cubicBezTo>
                  <a:pt x="3180" y="21230"/>
                  <a:pt x="3406" y="21265"/>
                  <a:pt x="3644" y="21313"/>
                </a:cubicBezTo>
                <a:lnTo>
                  <a:pt x="3644" y="29219"/>
                </a:lnTo>
                <a:lnTo>
                  <a:pt x="4418" y="29219"/>
                </a:lnTo>
                <a:lnTo>
                  <a:pt x="4418" y="21420"/>
                </a:lnTo>
                <a:cubicBezTo>
                  <a:pt x="4859" y="21432"/>
                  <a:pt x="5287" y="21349"/>
                  <a:pt x="5752" y="21480"/>
                </a:cubicBezTo>
                <a:cubicBezTo>
                  <a:pt x="6073" y="21563"/>
                  <a:pt x="6299" y="21682"/>
                  <a:pt x="6621" y="21670"/>
                </a:cubicBezTo>
                <a:cubicBezTo>
                  <a:pt x="6918" y="21658"/>
                  <a:pt x="7192" y="21563"/>
                  <a:pt x="7478" y="21551"/>
                </a:cubicBezTo>
                <a:cubicBezTo>
                  <a:pt x="7204" y="21444"/>
                  <a:pt x="6918" y="21372"/>
                  <a:pt x="6633" y="21289"/>
                </a:cubicBezTo>
                <a:cubicBezTo>
                  <a:pt x="7502" y="21301"/>
                  <a:pt x="8585" y="21111"/>
                  <a:pt x="9050" y="20158"/>
                </a:cubicBezTo>
                <a:cubicBezTo>
                  <a:pt x="8716" y="20289"/>
                  <a:pt x="8431" y="20360"/>
                  <a:pt x="8121" y="20158"/>
                </a:cubicBezTo>
                <a:cubicBezTo>
                  <a:pt x="8228" y="20063"/>
                  <a:pt x="8371" y="19979"/>
                  <a:pt x="8538" y="19896"/>
                </a:cubicBezTo>
                <a:cubicBezTo>
                  <a:pt x="8252" y="19896"/>
                  <a:pt x="7978" y="19801"/>
                  <a:pt x="7740" y="19622"/>
                </a:cubicBezTo>
                <a:cubicBezTo>
                  <a:pt x="7990" y="19456"/>
                  <a:pt x="8240" y="19289"/>
                  <a:pt x="8454" y="19063"/>
                </a:cubicBezTo>
                <a:cubicBezTo>
                  <a:pt x="8538" y="18979"/>
                  <a:pt x="8597" y="18872"/>
                  <a:pt x="8669" y="18801"/>
                </a:cubicBezTo>
                <a:cubicBezTo>
                  <a:pt x="8407" y="18920"/>
                  <a:pt x="7883" y="18920"/>
                  <a:pt x="7680" y="18932"/>
                </a:cubicBezTo>
                <a:cubicBezTo>
                  <a:pt x="7740" y="18825"/>
                  <a:pt x="7835" y="18741"/>
                  <a:pt x="7942" y="18705"/>
                </a:cubicBezTo>
                <a:cubicBezTo>
                  <a:pt x="7657" y="18705"/>
                  <a:pt x="7383" y="18729"/>
                  <a:pt x="7097" y="18801"/>
                </a:cubicBezTo>
                <a:cubicBezTo>
                  <a:pt x="7240" y="18670"/>
                  <a:pt x="7466" y="18467"/>
                  <a:pt x="7645" y="18432"/>
                </a:cubicBezTo>
                <a:cubicBezTo>
                  <a:pt x="7359" y="18515"/>
                  <a:pt x="6573" y="18575"/>
                  <a:pt x="6347" y="18313"/>
                </a:cubicBezTo>
                <a:cubicBezTo>
                  <a:pt x="6871" y="18098"/>
                  <a:pt x="7383" y="18194"/>
                  <a:pt x="7835" y="17801"/>
                </a:cubicBezTo>
                <a:cubicBezTo>
                  <a:pt x="8169" y="17539"/>
                  <a:pt x="8335" y="17074"/>
                  <a:pt x="8657" y="16824"/>
                </a:cubicBezTo>
                <a:cubicBezTo>
                  <a:pt x="8466" y="17015"/>
                  <a:pt x="8169" y="16908"/>
                  <a:pt x="7930" y="16896"/>
                </a:cubicBezTo>
                <a:cubicBezTo>
                  <a:pt x="7990" y="16848"/>
                  <a:pt x="8050" y="16777"/>
                  <a:pt x="8109" y="16741"/>
                </a:cubicBezTo>
                <a:cubicBezTo>
                  <a:pt x="7942" y="16705"/>
                  <a:pt x="7764" y="16765"/>
                  <a:pt x="7585" y="16765"/>
                </a:cubicBezTo>
                <a:cubicBezTo>
                  <a:pt x="7835" y="16658"/>
                  <a:pt x="8061" y="16491"/>
                  <a:pt x="8300" y="16372"/>
                </a:cubicBezTo>
                <a:cubicBezTo>
                  <a:pt x="7811" y="16360"/>
                  <a:pt x="7418" y="16419"/>
                  <a:pt x="6966" y="16134"/>
                </a:cubicBezTo>
                <a:cubicBezTo>
                  <a:pt x="7121" y="16050"/>
                  <a:pt x="7395" y="15931"/>
                  <a:pt x="7478" y="15777"/>
                </a:cubicBezTo>
                <a:cubicBezTo>
                  <a:pt x="7299" y="15753"/>
                  <a:pt x="7109" y="15729"/>
                  <a:pt x="6942" y="15646"/>
                </a:cubicBezTo>
                <a:cubicBezTo>
                  <a:pt x="7240" y="15181"/>
                  <a:pt x="7645" y="14872"/>
                  <a:pt x="7883" y="14336"/>
                </a:cubicBezTo>
                <a:cubicBezTo>
                  <a:pt x="7442" y="14586"/>
                  <a:pt x="5990" y="15384"/>
                  <a:pt x="5692" y="14562"/>
                </a:cubicBezTo>
                <a:cubicBezTo>
                  <a:pt x="6168" y="14443"/>
                  <a:pt x="6609" y="14264"/>
                  <a:pt x="7061" y="14134"/>
                </a:cubicBezTo>
                <a:cubicBezTo>
                  <a:pt x="6918" y="14086"/>
                  <a:pt x="6704" y="14110"/>
                  <a:pt x="6549" y="14074"/>
                </a:cubicBezTo>
                <a:cubicBezTo>
                  <a:pt x="6764" y="13967"/>
                  <a:pt x="7037" y="13919"/>
                  <a:pt x="7264" y="13848"/>
                </a:cubicBezTo>
                <a:cubicBezTo>
                  <a:pt x="7157" y="13836"/>
                  <a:pt x="7097" y="13776"/>
                  <a:pt x="7002" y="13729"/>
                </a:cubicBezTo>
                <a:cubicBezTo>
                  <a:pt x="7168" y="13491"/>
                  <a:pt x="7740" y="13217"/>
                  <a:pt x="7990" y="13062"/>
                </a:cubicBezTo>
                <a:cubicBezTo>
                  <a:pt x="7716" y="13133"/>
                  <a:pt x="7335" y="13133"/>
                  <a:pt x="7061" y="13038"/>
                </a:cubicBezTo>
                <a:cubicBezTo>
                  <a:pt x="7216" y="12895"/>
                  <a:pt x="7395" y="12740"/>
                  <a:pt x="7561" y="12598"/>
                </a:cubicBezTo>
                <a:cubicBezTo>
                  <a:pt x="7145" y="12538"/>
                  <a:pt x="6692" y="12681"/>
                  <a:pt x="6275" y="12669"/>
                </a:cubicBezTo>
                <a:cubicBezTo>
                  <a:pt x="6442" y="12586"/>
                  <a:pt x="6585" y="12431"/>
                  <a:pt x="6752" y="12371"/>
                </a:cubicBezTo>
                <a:cubicBezTo>
                  <a:pt x="6168" y="12443"/>
                  <a:pt x="5775" y="12407"/>
                  <a:pt x="5240" y="12074"/>
                </a:cubicBezTo>
                <a:cubicBezTo>
                  <a:pt x="5668" y="12086"/>
                  <a:pt x="6073" y="12050"/>
                  <a:pt x="6490" y="12002"/>
                </a:cubicBezTo>
                <a:cubicBezTo>
                  <a:pt x="6395" y="11990"/>
                  <a:pt x="6287" y="11955"/>
                  <a:pt x="6192" y="11955"/>
                </a:cubicBezTo>
                <a:cubicBezTo>
                  <a:pt x="6275" y="11931"/>
                  <a:pt x="6383" y="11871"/>
                  <a:pt x="6466" y="11848"/>
                </a:cubicBezTo>
                <a:cubicBezTo>
                  <a:pt x="6264" y="11871"/>
                  <a:pt x="6085" y="11848"/>
                  <a:pt x="5894" y="11776"/>
                </a:cubicBezTo>
                <a:cubicBezTo>
                  <a:pt x="6323" y="11705"/>
                  <a:pt x="6514" y="11633"/>
                  <a:pt x="6859" y="11336"/>
                </a:cubicBezTo>
                <a:cubicBezTo>
                  <a:pt x="6668" y="11312"/>
                  <a:pt x="6490" y="11336"/>
                  <a:pt x="6287" y="11336"/>
                </a:cubicBezTo>
                <a:cubicBezTo>
                  <a:pt x="6787" y="11347"/>
                  <a:pt x="6847" y="10478"/>
                  <a:pt x="7145" y="10181"/>
                </a:cubicBezTo>
                <a:cubicBezTo>
                  <a:pt x="6692" y="10454"/>
                  <a:pt x="6383" y="10478"/>
                  <a:pt x="5894" y="10502"/>
                </a:cubicBezTo>
                <a:cubicBezTo>
                  <a:pt x="6216" y="10395"/>
                  <a:pt x="6430" y="10157"/>
                  <a:pt x="6680" y="9919"/>
                </a:cubicBezTo>
                <a:cubicBezTo>
                  <a:pt x="6573" y="9966"/>
                  <a:pt x="6454" y="10002"/>
                  <a:pt x="6347" y="10038"/>
                </a:cubicBezTo>
                <a:cubicBezTo>
                  <a:pt x="6430" y="9919"/>
                  <a:pt x="6514" y="9800"/>
                  <a:pt x="6609" y="9692"/>
                </a:cubicBezTo>
                <a:cubicBezTo>
                  <a:pt x="6371" y="9740"/>
                  <a:pt x="6097" y="9764"/>
                  <a:pt x="5871" y="9752"/>
                </a:cubicBezTo>
                <a:cubicBezTo>
                  <a:pt x="6287" y="9454"/>
                  <a:pt x="6514" y="8930"/>
                  <a:pt x="6787" y="8502"/>
                </a:cubicBezTo>
                <a:cubicBezTo>
                  <a:pt x="6347" y="8776"/>
                  <a:pt x="5978" y="9145"/>
                  <a:pt x="5454" y="8966"/>
                </a:cubicBezTo>
                <a:cubicBezTo>
                  <a:pt x="5609" y="8919"/>
                  <a:pt x="5740" y="8847"/>
                  <a:pt x="5894" y="8800"/>
                </a:cubicBezTo>
                <a:cubicBezTo>
                  <a:pt x="5847" y="8788"/>
                  <a:pt x="5775" y="8728"/>
                  <a:pt x="5680" y="8728"/>
                </a:cubicBezTo>
                <a:cubicBezTo>
                  <a:pt x="5859" y="8657"/>
                  <a:pt x="6049" y="8502"/>
                  <a:pt x="6228" y="8395"/>
                </a:cubicBezTo>
                <a:cubicBezTo>
                  <a:pt x="6037" y="8395"/>
                  <a:pt x="5847" y="8359"/>
                  <a:pt x="5656" y="8359"/>
                </a:cubicBezTo>
                <a:cubicBezTo>
                  <a:pt x="6168" y="8192"/>
                  <a:pt x="6383" y="7716"/>
                  <a:pt x="6573" y="7180"/>
                </a:cubicBezTo>
                <a:cubicBezTo>
                  <a:pt x="6371" y="7347"/>
                  <a:pt x="6156" y="7526"/>
                  <a:pt x="5906" y="7478"/>
                </a:cubicBezTo>
                <a:cubicBezTo>
                  <a:pt x="6014" y="7371"/>
                  <a:pt x="6109" y="7252"/>
                  <a:pt x="6109" y="7109"/>
                </a:cubicBezTo>
                <a:cubicBezTo>
                  <a:pt x="5954" y="7228"/>
                  <a:pt x="5740" y="7311"/>
                  <a:pt x="5561" y="7204"/>
                </a:cubicBezTo>
                <a:cubicBezTo>
                  <a:pt x="5633" y="7145"/>
                  <a:pt x="5692" y="7073"/>
                  <a:pt x="5787" y="7025"/>
                </a:cubicBezTo>
                <a:cubicBezTo>
                  <a:pt x="5513" y="7014"/>
                  <a:pt x="5299" y="7014"/>
                  <a:pt x="5025" y="6906"/>
                </a:cubicBezTo>
                <a:cubicBezTo>
                  <a:pt x="5633" y="7014"/>
                  <a:pt x="5799" y="6359"/>
                  <a:pt x="6037" y="5882"/>
                </a:cubicBezTo>
                <a:cubicBezTo>
                  <a:pt x="5787" y="5942"/>
                  <a:pt x="5513" y="5978"/>
                  <a:pt x="5263" y="5978"/>
                </a:cubicBezTo>
                <a:cubicBezTo>
                  <a:pt x="5430" y="5930"/>
                  <a:pt x="5597" y="5823"/>
                  <a:pt x="5680" y="5680"/>
                </a:cubicBezTo>
                <a:cubicBezTo>
                  <a:pt x="5454" y="5740"/>
                  <a:pt x="5192" y="5704"/>
                  <a:pt x="5013" y="5513"/>
                </a:cubicBezTo>
                <a:cubicBezTo>
                  <a:pt x="5240" y="5335"/>
                  <a:pt x="5549" y="5216"/>
                  <a:pt x="5740" y="4990"/>
                </a:cubicBezTo>
                <a:cubicBezTo>
                  <a:pt x="5549" y="5120"/>
                  <a:pt x="5299" y="4990"/>
                  <a:pt x="5085" y="4942"/>
                </a:cubicBezTo>
                <a:cubicBezTo>
                  <a:pt x="5216" y="4859"/>
                  <a:pt x="5394" y="4739"/>
                  <a:pt x="5442" y="4573"/>
                </a:cubicBezTo>
                <a:cubicBezTo>
                  <a:pt x="5311" y="4632"/>
                  <a:pt x="5156" y="4644"/>
                  <a:pt x="5025" y="4620"/>
                </a:cubicBezTo>
                <a:cubicBezTo>
                  <a:pt x="5121" y="4525"/>
                  <a:pt x="5204" y="4442"/>
                  <a:pt x="5275" y="4335"/>
                </a:cubicBezTo>
                <a:cubicBezTo>
                  <a:pt x="5132" y="4323"/>
                  <a:pt x="4942" y="4311"/>
                  <a:pt x="4823" y="4263"/>
                </a:cubicBezTo>
                <a:cubicBezTo>
                  <a:pt x="4966" y="4192"/>
                  <a:pt x="5097" y="4049"/>
                  <a:pt x="5204" y="3918"/>
                </a:cubicBezTo>
                <a:cubicBezTo>
                  <a:pt x="5061" y="3918"/>
                  <a:pt x="4894" y="3906"/>
                  <a:pt x="4763" y="3870"/>
                </a:cubicBezTo>
                <a:cubicBezTo>
                  <a:pt x="5025" y="3751"/>
                  <a:pt x="5132" y="3418"/>
                  <a:pt x="5275" y="3144"/>
                </a:cubicBezTo>
                <a:cubicBezTo>
                  <a:pt x="5085" y="3239"/>
                  <a:pt x="4882" y="3275"/>
                  <a:pt x="4704" y="3370"/>
                </a:cubicBezTo>
                <a:cubicBezTo>
                  <a:pt x="4775" y="3263"/>
                  <a:pt x="4894" y="3144"/>
                  <a:pt x="5013" y="3073"/>
                </a:cubicBezTo>
                <a:lnTo>
                  <a:pt x="4537" y="3073"/>
                </a:lnTo>
                <a:cubicBezTo>
                  <a:pt x="4656" y="2942"/>
                  <a:pt x="4740" y="2787"/>
                  <a:pt x="4847" y="2668"/>
                </a:cubicBezTo>
                <a:cubicBezTo>
                  <a:pt x="4668" y="2823"/>
                  <a:pt x="4442" y="2823"/>
                  <a:pt x="4240" y="2823"/>
                </a:cubicBezTo>
                <a:cubicBezTo>
                  <a:pt x="4406" y="2787"/>
                  <a:pt x="4549" y="2644"/>
                  <a:pt x="4680" y="2525"/>
                </a:cubicBezTo>
                <a:cubicBezTo>
                  <a:pt x="4597" y="2549"/>
                  <a:pt x="4501" y="2537"/>
                  <a:pt x="4406" y="2549"/>
                </a:cubicBezTo>
                <a:lnTo>
                  <a:pt x="4656" y="2299"/>
                </a:lnTo>
                <a:cubicBezTo>
                  <a:pt x="4561" y="2323"/>
                  <a:pt x="4466" y="2263"/>
                  <a:pt x="4370" y="2287"/>
                </a:cubicBezTo>
                <a:cubicBezTo>
                  <a:pt x="4347" y="2108"/>
                  <a:pt x="4359" y="1930"/>
                  <a:pt x="4466" y="1811"/>
                </a:cubicBezTo>
                <a:cubicBezTo>
                  <a:pt x="4311" y="1703"/>
                  <a:pt x="4370" y="1477"/>
                  <a:pt x="4323" y="1299"/>
                </a:cubicBezTo>
                <a:cubicBezTo>
                  <a:pt x="4347" y="1287"/>
                  <a:pt x="4347" y="1275"/>
                  <a:pt x="4359" y="1251"/>
                </a:cubicBezTo>
                <a:cubicBezTo>
                  <a:pt x="4359" y="834"/>
                  <a:pt x="4299" y="418"/>
                  <a:pt x="4299" y="1"/>
                </a:cubicBezTo>
                <a:cubicBezTo>
                  <a:pt x="4299" y="453"/>
                  <a:pt x="4228" y="1584"/>
                  <a:pt x="3870" y="1537"/>
                </a:cubicBezTo>
                <a:cubicBezTo>
                  <a:pt x="3894" y="1751"/>
                  <a:pt x="4001" y="1942"/>
                  <a:pt x="4061" y="2132"/>
                </a:cubicBezTo>
                <a:cubicBezTo>
                  <a:pt x="3930" y="2108"/>
                  <a:pt x="3787" y="2049"/>
                  <a:pt x="3656" y="2013"/>
                </a:cubicBezTo>
                <a:cubicBezTo>
                  <a:pt x="3728" y="2227"/>
                  <a:pt x="3930" y="2323"/>
                  <a:pt x="3894" y="2596"/>
                </a:cubicBezTo>
                <a:cubicBezTo>
                  <a:pt x="3835" y="2549"/>
                  <a:pt x="3704" y="2537"/>
                  <a:pt x="3668" y="2501"/>
                </a:cubicBezTo>
                <a:cubicBezTo>
                  <a:pt x="3751" y="2704"/>
                  <a:pt x="3847" y="2882"/>
                  <a:pt x="3954" y="3061"/>
                </a:cubicBezTo>
                <a:cubicBezTo>
                  <a:pt x="3716" y="3073"/>
                  <a:pt x="3406" y="2977"/>
                  <a:pt x="3239" y="2787"/>
                </a:cubicBezTo>
                <a:cubicBezTo>
                  <a:pt x="3347" y="3132"/>
                  <a:pt x="3656" y="3323"/>
                  <a:pt x="3763" y="3620"/>
                </a:cubicBezTo>
                <a:cubicBezTo>
                  <a:pt x="3573" y="3608"/>
                  <a:pt x="3394" y="3537"/>
                  <a:pt x="3192" y="3501"/>
                </a:cubicBezTo>
                <a:cubicBezTo>
                  <a:pt x="3335" y="3727"/>
                  <a:pt x="3525" y="3930"/>
                  <a:pt x="3644" y="4168"/>
                </a:cubicBezTo>
                <a:cubicBezTo>
                  <a:pt x="3430" y="4168"/>
                  <a:pt x="3216" y="4037"/>
                  <a:pt x="3013" y="4097"/>
                </a:cubicBezTo>
                <a:cubicBezTo>
                  <a:pt x="3192" y="4323"/>
                  <a:pt x="3585" y="4489"/>
                  <a:pt x="3644" y="4799"/>
                </a:cubicBezTo>
                <a:cubicBezTo>
                  <a:pt x="3454" y="4799"/>
                  <a:pt x="3251" y="4728"/>
                  <a:pt x="3061" y="4632"/>
                </a:cubicBezTo>
                <a:cubicBezTo>
                  <a:pt x="3287" y="5025"/>
                  <a:pt x="3513" y="5263"/>
                  <a:pt x="3835" y="5513"/>
                </a:cubicBezTo>
                <a:cubicBezTo>
                  <a:pt x="3585" y="5525"/>
                  <a:pt x="3394" y="5656"/>
                  <a:pt x="3120" y="5597"/>
                </a:cubicBezTo>
                <a:cubicBezTo>
                  <a:pt x="2835" y="5537"/>
                  <a:pt x="2561" y="5335"/>
                  <a:pt x="2287" y="5216"/>
                </a:cubicBezTo>
                <a:cubicBezTo>
                  <a:pt x="2454" y="5716"/>
                  <a:pt x="3108" y="5811"/>
                  <a:pt x="3275" y="6311"/>
                </a:cubicBezTo>
                <a:cubicBezTo>
                  <a:pt x="3180" y="6287"/>
                  <a:pt x="3061" y="6311"/>
                  <a:pt x="2954" y="6275"/>
                </a:cubicBezTo>
                <a:cubicBezTo>
                  <a:pt x="2942" y="6311"/>
                  <a:pt x="2942" y="6359"/>
                  <a:pt x="2930" y="6406"/>
                </a:cubicBezTo>
                <a:cubicBezTo>
                  <a:pt x="2739" y="6430"/>
                  <a:pt x="2561" y="6347"/>
                  <a:pt x="2382" y="6252"/>
                </a:cubicBezTo>
                <a:cubicBezTo>
                  <a:pt x="2513" y="6478"/>
                  <a:pt x="2692" y="6656"/>
                  <a:pt x="2811" y="6871"/>
                </a:cubicBezTo>
                <a:cubicBezTo>
                  <a:pt x="2585" y="6847"/>
                  <a:pt x="2346" y="6811"/>
                  <a:pt x="2168" y="6633"/>
                </a:cubicBezTo>
                <a:cubicBezTo>
                  <a:pt x="2263" y="7121"/>
                  <a:pt x="2513" y="7347"/>
                  <a:pt x="2799" y="7657"/>
                </a:cubicBezTo>
                <a:cubicBezTo>
                  <a:pt x="2406" y="7776"/>
                  <a:pt x="2049" y="7478"/>
                  <a:pt x="1680" y="7478"/>
                </a:cubicBezTo>
                <a:cubicBezTo>
                  <a:pt x="1870" y="7823"/>
                  <a:pt x="2156" y="8121"/>
                  <a:pt x="2442" y="8359"/>
                </a:cubicBezTo>
                <a:cubicBezTo>
                  <a:pt x="2287" y="8359"/>
                  <a:pt x="2156" y="8359"/>
                  <a:pt x="2001" y="8371"/>
                </a:cubicBezTo>
                <a:cubicBezTo>
                  <a:pt x="2156" y="8716"/>
                  <a:pt x="2537" y="8895"/>
                  <a:pt x="2811" y="9085"/>
                </a:cubicBezTo>
                <a:cubicBezTo>
                  <a:pt x="2537" y="9109"/>
                  <a:pt x="2227" y="9288"/>
                  <a:pt x="1977" y="9228"/>
                </a:cubicBezTo>
                <a:cubicBezTo>
                  <a:pt x="2168" y="9407"/>
                  <a:pt x="2358" y="9609"/>
                  <a:pt x="2596" y="9728"/>
                </a:cubicBezTo>
                <a:cubicBezTo>
                  <a:pt x="2108" y="9871"/>
                  <a:pt x="1787" y="9669"/>
                  <a:pt x="1346" y="9407"/>
                </a:cubicBezTo>
                <a:cubicBezTo>
                  <a:pt x="1644" y="9883"/>
                  <a:pt x="1858" y="10324"/>
                  <a:pt x="2346" y="10633"/>
                </a:cubicBezTo>
                <a:cubicBezTo>
                  <a:pt x="2204" y="10812"/>
                  <a:pt x="1882" y="10800"/>
                  <a:pt x="1668" y="10776"/>
                </a:cubicBezTo>
                <a:cubicBezTo>
                  <a:pt x="1763" y="10871"/>
                  <a:pt x="1763" y="10955"/>
                  <a:pt x="1823" y="11050"/>
                </a:cubicBezTo>
                <a:lnTo>
                  <a:pt x="1453" y="11050"/>
                </a:lnTo>
                <a:cubicBezTo>
                  <a:pt x="1561" y="11228"/>
                  <a:pt x="1739" y="11336"/>
                  <a:pt x="1930" y="11407"/>
                </a:cubicBezTo>
                <a:cubicBezTo>
                  <a:pt x="1453" y="11669"/>
                  <a:pt x="775" y="11419"/>
                  <a:pt x="453" y="10955"/>
                </a:cubicBezTo>
                <a:cubicBezTo>
                  <a:pt x="680" y="11609"/>
                  <a:pt x="1370" y="11669"/>
                  <a:pt x="1620" y="12240"/>
                </a:cubicBezTo>
                <a:cubicBezTo>
                  <a:pt x="1549" y="12252"/>
                  <a:pt x="1465" y="12324"/>
                  <a:pt x="1370" y="12324"/>
                </a:cubicBezTo>
                <a:cubicBezTo>
                  <a:pt x="1501" y="12502"/>
                  <a:pt x="1692" y="12621"/>
                  <a:pt x="1870" y="12729"/>
                </a:cubicBezTo>
                <a:cubicBezTo>
                  <a:pt x="1561" y="12764"/>
                  <a:pt x="1168" y="12705"/>
                  <a:pt x="918" y="12467"/>
                </a:cubicBezTo>
                <a:cubicBezTo>
                  <a:pt x="1072" y="12776"/>
                  <a:pt x="1918" y="13252"/>
                  <a:pt x="1823" y="13562"/>
                </a:cubicBezTo>
                <a:cubicBezTo>
                  <a:pt x="1668" y="13562"/>
                  <a:pt x="1501" y="13550"/>
                  <a:pt x="1346" y="13574"/>
                </a:cubicBezTo>
                <a:cubicBezTo>
                  <a:pt x="1453" y="13848"/>
                  <a:pt x="1739" y="14038"/>
                  <a:pt x="1989" y="14074"/>
                </a:cubicBezTo>
                <a:cubicBezTo>
                  <a:pt x="1513" y="14324"/>
                  <a:pt x="572" y="14336"/>
                  <a:pt x="120" y="13991"/>
                </a:cubicBezTo>
                <a:cubicBezTo>
                  <a:pt x="251" y="14157"/>
                  <a:pt x="263" y="14431"/>
                  <a:pt x="382" y="14610"/>
                </a:cubicBezTo>
                <a:cubicBezTo>
                  <a:pt x="608" y="14967"/>
                  <a:pt x="858" y="14979"/>
                  <a:pt x="1203" y="15122"/>
                </a:cubicBezTo>
                <a:cubicBezTo>
                  <a:pt x="1108" y="15110"/>
                  <a:pt x="1013" y="15146"/>
                  <a:pt x="918" y="15146"/>
                </a:cubicBezTo>
                <a:cubicBezTo>
                  <a:pt x="1156" y="15443"/>
                  <a:pt x="1382" y="15717"/>
                  <a:pt x="1739" y="15824"/>
                </a:cubicBezTo>
                <a:cubicBezTo>
                  <a:pt x="1442" y="15717"/>
                  <a:pt x="1096" y="15765"/>
                  <a:pt x="846" y="15527"/>
                </a:cubicBezTo>
                <a:cubicBezTo>
                  <a:pt x="953" y="15753"/>
                  <a:pt x="1084" y="15979"/>
                  <a:pt x="1275" y="16134"/>
                </a:cubicBezTo>
                <a:cubicBezTo>
                  <a:pt x="1442" y="16289"/>
                  <a:pt x="1692" y="16289"/>
                  <a:pt x="1787" y="16515"/>
                </a:cubicBezTo>
                <a:cubicBezTo>
                  <a:pt x="1465" y="16467"/>
                  <a:pt x="1072" y="16360"/>
                  <a:pt x="751" y="16479"/>
                </a:cubicBezTo>
                <a:cubicBezTo>
                  <a:pt x="1192" y="16491"/>
                  <a:pt x="1739" y="16765"/>
                  <a:pt x="1989" y="17170"/>
                </a:cubicBezTo>
                <a:cubicBezTo>
                  <a:pt x="1525" y="17181"/>
                  <a:pt x="1096" y="17289"/>
                  <a:pt x="632" y="17253"/>
                </a:cubicBezTo>
                <a:cubicBezTo>
                  <a:pt x="787" y="17527"/>
                  <a:pt x="1453" y="17670"/>
                  <a:pt x="1692" y="17920"/>
                </a:cubicBezTo>
                <a:cubicBezTo>
                  <a:pt x="1346" y="17836"/>
                  <a:pt x="953" y="17860"/>
                  <a:pt x="608" y="17884"/>
                </a:cubicBezTo>
                <a:cubicBezTo>
                  <a:pt x="715" y="18015"/>
                  <a:pt x="846" y="18146"/>
                  <a:pt x="977" y="18265"/>
                </a:cubicBezTo>
                <a:cubicBezTo>
                  <a:pt x="751" y="18182"/>
                  <a:pt x="263" y="18098"/>
                  <a:pt x="1" y="17908"/>
                </a:cubicBezTo>
                <a:cubicBezTo>
                  <a:pt x="60" y="17920"/>
                  <a:pt x="132" y="18110"/>
                  <a:pt x="310" y="182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49" name="Google Shape;349;p47"/>
          <p:cNvGraphicFramePr/>
          <p:nvPr/>
        </p:nvGraphicFramePr>
        <p:xfrm>
          <a:off x="122063" y="15362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{BA35F567-7703-4A99-98FC-A282883D43C2}</a:tableStyleId>
              </a:tblPr>
              <a:tblGrid>
                <a:gridCol w="809075"/>
                <a:gridCol w="809075"/>
                <a:gridCol w="809075"/>
                <a:gridCol w="809075"/>
                <a:gridCol w="809075"/>
                <a:gridCol w="809075"/>
                <a:gridCol w="809075"/>
                <a:gridCol w="809075"/>
                <a:gridCol w="809075"/>
                <a:gridCol w="809075"/>
                <a:gridCol w="809075"/>
              </a:tblGrid>
              <a:tr h="2449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第 1 欄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1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2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3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4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5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6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7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8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9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10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</a:tr>
              <a:tr h="2449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1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李連財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林雅卉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鍾豐仰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鍾定橙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張憶婷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劉哲豪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王致上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李求軒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林益帆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莊子毅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449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2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林昱彤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黃宜玲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黎佩玲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林泓志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林漢佳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徐逸翔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姜硯凱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曾坤儀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陳柏廷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李曜安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449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3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陳敏華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劉象新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陳韋伃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莊然勛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簡劭丞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林偉宸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吳柏均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葉庭瑞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傅品翔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蔡杰達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811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4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趙庭瑤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鍾亞靖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沈之晴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李姵禛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謝朋叡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許哲綸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陳善杰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賴品希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黃正龍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449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5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林詩穎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高瑞恩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張儀謹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高子璨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洪紹宸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詹詠竣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詹光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魏敬軒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陳冠霖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洪其瑭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449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6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林可涵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許宥心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蔡欣潔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羅凱羿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李聿恩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劉曜丞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葉祐閤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駱薪翔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李騏為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吳允綸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811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7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趙依岑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羅品萱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鍾定栩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楊晨右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唐寅哲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鄭博仁(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蔡瑞恩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黎晉誠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駱柏翔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449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8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吳畇葶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謝采潔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廖子萱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薛奇恩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魏晧宸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羅丙晏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黃至毅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林永濬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鄭宏瀚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陳允中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44975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9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石瑛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陳柔安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魏均如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張文馨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洪軾凱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包錦達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許哲瑋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呂顥天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李家慶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吳承祐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8"/>
          <p:cNvSpPr/>
          <p:nvPr/>
        </p:nvSpPr>
        <p:spPr>
          <a:xfrm>
            <a:off x="-2395500" y="193255"/>
            <a:ext cx="3611418" cy="644567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8"/>
          <p:cNvSpPr/>
          <p:nvPr/>
        </p:nvSpPr>
        <p:spPr>
          <a:xfrm>
            <a:off x="7800038" y="1017725"/>
            <a:ext cx="1882300" cy="360975"/>
          </a:xfrm>
          <a:custGeom>
            <a:rect b="b" l="l" r="r" t="t"/>
            <a:pathLst>
              <a:path extrusionOk="0" h="14439" w="75292">
                <a:moveTo>
                  <a:pt x="75291" y="14438"/>
                </a:moveTo>
                <a:cubicBezTo>
                  <a:pt x="74106" y="13770"/>
                  <a:pt x="72859" y="13192"/>
                  <a:pt x="71583" y="12949"/>
                </a:cubicBezTo>
                <a:cubicBezTo>
                  <a:pt x="69455" y="12584"/>
                  <a:pt x="67175" y="13131"/>
                  <a:pt x="67175" y="13131"/>
                </a:cubicBezTo>
                <a:cubicBezTo>
                  <a:pt x="65656" y="11763"/>
                  <a:pt x="60184" y="10548"/>
                  <a:pt x="56567" y="13162"/>
                </a:cubicBezTo>
                <a:cubicBezTo>
                  <a:pt x="55564" y="10426"/>
                  <a:pt x="51704" y="9362"/>
                  <a:pt x="49455" y="11125"/>
                </a:cubicBezTo>
                <a:cubicBezTo>
                  <a:pt x="50245" y="7295"/>
                  <a:pt x="47297" y="3131"/>
                  <a:pt x="43467" y="2584"/>
                </a:cubicBezTo>
                <a:cubicBezTo>
                  <a:pt x="39607" y="2067"/>
                  <a:pt x="35655" y="5289"/>
                  <a:pt x="35412" y="9149"/>
                </a:cubicBezTo>
                <a:cubicBezTo>
                  <a:pt x="35564" y="6839"/>
                  <a:pt x="32585" y="4985"/>
                  <a:pt x="30609" y="6171"/>
                </a:cubicBezTo>
                <a:cubicBezTo>
                  <a:pt x="30275" y="2766"/>
                  <a:pt x="26932" y="0"/>
                  <a:pt x="23588" y="274"/>
                </a:cubicBezTo>
                <a:cubicBezTo>
                  <a:pt x="20214" y="547"/>
                  <a:pt x="17387" y="3800"/>
                  <a:pt x="17570" y="7234"/>
                </a:cubicBezTo>
                <a:cubicBezTo>
                  <a:pt x="16475" y="5259"/>
                  <a:pt x="13740" y="4347"/>
                  <a:pt x="11703" y="5320"/>
                </a:cubicBezTo>
                <a:cubicBezTo>
                  <a:pt x="11460" y="5441"/>
                  <a:pt x="11278" y="5563"/>
                  <a:pt x="11095" y="5684"/>
                </a:cubicBezTo>
                <a:cubicBezTo>
                  <a:pt x="10639" y="6019"/>
                  <a:pt x="10214" y="6444"/>
                  <a:pt x="9910" y="6900"/>
                </a:cubicBezTo>
                <a:cubicBezTo>
                  <a:pt x="7326" y="6140"/>
                  <a:pt x="3041" y="6779"/>
                  <a:pt x="1855" y="10426"/>
                </a:cubicBezTo>
                <a:cubicBezTo>
                  <a:pt x="1612" y="11156"/>
                  <a:pt x="1551" y="11855"/>
                  <a:pt x="1582" y="12523"/>
                </a:cubicBezTo>
                <a:lnTo>
                  <a:pt x="1703" y="13314"/>
                </a:lnTo>
                <a:cubicBezTo>
                  <a:pt x="1004" y="13314"/>
                  <a:pt x="366" y="13709"/>
                  <a:pt x="62" y="14347"/>
                </a:cubicBezTo>
                <a:cubicBezTo>
                  <a:pt x="31" y="14377"/>
                  <a:pt x="31" y="14408"/>
                  <a:pt x="1" y="1443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4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登山小隊</a:t>
            </a:r>
            <a:endParaRPr/>
          </a:p>
        </p:txBody>
      </p:sp>
      <p:sp>
        <p:nvSpPr>
          <p:cNvPr id="357" name="Google Shape;357;p48"/>
          <p:cNvSpPr/>
          <p:nvPr/>
        </p:nvSpPr>
        <p:spPr>
          <a:xfrm>
            <a:off x="7575999" y="549236"/>
            <a:ext cx="1516783" cy="4648564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48"/>
          <p:cNvSpPr/>
          <p:nvPr/>
        </p:nvSpPr>
        <p:spPr>
          <a:xfrm flipH="1">
            <a:off x="665116" y="2164837"/>
            <a:ext cx="708954" cy="3014743"/>
          </a:xfrm>
          <a:custGeom>
            <a:rect b="b" l="l" r="r" t="t"/>
            <a:pathLst>
              <a:path extrusionOk="0" h="29219" w="9050">
                <a:moveTo>
                  <a:pt x="310" y="18253"/>
                </a:moveTo>
                <a:cubicBezTo>
                  <a:pt x="608" y="18455"/>
                  <a:pt x="1215" y="18932"/>
                  <a:pt x="1561" y="18956"/>
                </a:cubicBezTo>
                <a:cubicBezTo>
                  <a:pt x="1275" y="18956"/>
                  <a:pt x="846" y="18920"/>
                  <a:pt x="513" y="19075"/>
                </a:cubicBezTo>
                <a:cubicBezTo>
                  <a:pt x="989" y="19110"/>
                  <a:pt x="1311" y="19515"/>
                  <a:pt x="1680" y="19801"/>
                </a:cubicBezTo>
                <a:cubicBezTo>
                  <a:pt x="1358" y="19670"/>
                  <a:pt x="977" y="19872"/>
                  <a:pt x="680" y="19622"/>
                </a:cubicBezTo>
                <a:cubicBezTo>
                  <a:pt x="751" y="19706"/>
                  <a:pt x="799" y="19825"/>
                  <a:pt x="882" y="19920"/>
                </a:cubicBezTo>
                <a:cubicBezTo>
                  <a:pt x="1156" y="20182"/>
                  <a:pt x="1513" y="20289"/>
                  <a:pt x="1858" y="20444"/>
                </a:cubicBezTo>
                <a:cubicBezTo>
                  <a:pt x="1644" y="20539"/>
                  <a:pt x="1311" y="20491"/>
                  <a:pt x="1049" y="20551"/>
                </a:cubicBezTo>
                <a:cubicBezTo>
                  <a:pt x="1727" y="20706"/>
                  <a:pt x="2287" y="21087"/>
                  <a:pt x="2966" y="21194"/>
                </a:cubicBezTo>
                <a:cubicBezTo>
                  <a:pt x="3180" y="21230"/>
                  <a:pt x="3406" y="21265"/>
                  <a:pt x="3644" y="21313"/>
                </a:cubicBezTo>
                <a:lnTo>
                  <a:pt x="3644" y="29219"/>
                </a:lnTo>
                <a:lnTo>
                  <a:pt x="4418" y="29219"/>
                </a:lnTo>
                <a:lnTo>
                  <a:pt x="4418" y="21420"/>
                </a:lnTo>
                <a:cubicBezTo>
                  <a:pt x="4859" y="21432"/>
                  <a:pt x="5287" y="21349"/>
                  <a:pt x="5752" y="21480"/>
                </a:cubicBezTo>
                <a:cubicBezTo>
                  <a:pt x="6073" y="21563"/>
                  <a:pt x="6299" y="21682"/>
                  <a:pt x="6621" y="21670"/>
                </a:cubicBezTo>
                <a:cubicBezTo>
                  <a:pt x="6918" y="21658"/>
                  <a:pt x="7192" y="21563"/>
                  <a:pt x="7478" y="21551"/>
                </a:cubicBezTo>
                <a:cubicBezTo>
                  <a:pt x="7204" y="21444"/>
                  <a:pt x="6918" y="21372"/>
                  <a:pt x="6633" y="21289"/>
                </a:cubicBezTo>
                <a:cubicBezTo>
                  <a:pt x="7502" y="21301"/>
                  <a:pt x="8585" y="21111"/>
                  <a:pt x="9050" y="20158"/>
                </a:cubicBezTo>
                <a:cubicBezTo>
                  <a:pt x="8716" y="20289"/>
                  <a:pt x="8431" y="20360"/>
                  <a:pt x="8121" y="20158"/>
                </a:cubicBezTo>
                <a:cubicBezTo>
                  <a:pt x="8228" y="20063"/>
                  <a:pt x="8371" y="19979"/>
                  <a:pt x="8538" y="19896"/>
                </a:cubicBezTo>
                <a:cubicBezTo>
                  <a:pt x="8252" y="19896"/>
                  <a:pt x="7978" y="19801"/>
                  <a:pt x="7740" y="19622"/>
                </a:cubicBezTo>
                <a:cubicBezTo>
                  <a:pt x="7990" y="19456"/>
                  <a:pt x="8240" y="19289"/>
                  <a:pt x="8454" y="19063"/>
                </a:cubicBezTo>
                <a:cubicBezTo>
                  <a:pt x="8538" y="18979"/>
                  <a:pt x="8597" y="18872"/>
                  <a:pt x="8669" y="18801"/>
                </a:cubicBezTo>
                <a:cubicBezTo>
                  <a:pt x="8407" y="18920"/>
                  <a:pt x="7883" y="18920"/>
                  <a:pt x="7680" y="18932"/>
                </a:cubicBezTo>
                <a:cubicBezTo>
                  <a:pt x="7740" y="18825"/>
                  <a:pt x="7835" y="18741"/>
                  <a:pt x="7942" y="18705"/>
                </a:cubicBezTo>
                <a:cubicBezTo>
                  <a:pt x="7657" y="18705"/>
                  <a:pt x="7383" y="18729"/>
                  <a:pt x="7097" y="18801"/>
                </a:cubicBezTo>
                <a:cubicBezTo>
                  <a:pt x="7240" y="18670"/>
                  <a:pt x="7466" y="18467"/>
                  <a:pt x="7645" y="18432"/>
                </a:cubicBezTo>
                <a:cubicBezTo>
                  <a:pt x="7359" y="18515"/>
                  <a:pt x="6573" y="18575"/>
                  <a:pt x="6347" y="18313"/>
                </a:cubicBezTo>
                <a:cubicBezTo>
                  <a:pt x="6871" y="18098"/>
                  <a:pt x="7383" y="18194"/>
                  <a:pt x="7835" y="17801"/>
                </a:cubicBezTo>
                <a:cubicBezTo>
                  <a:pt x="8169" y="17539"/>
                  <a:pt x="8335" y="17074"/>
                  <a:pt x="8657" y="16824"/>
                </a:cubicBezTo>
                <a:cubicBezTo>
                  <a:pt x="8466" y="17015"/>
                  <a:pt x="8169" y="16908"/>
                  <a:pt x="7930" y="16896"/>
                </a:cubicBezTo>
                <a:cubicBezTo>
                  <a:pt x="7990" y="16848"/>
                  <a:pt x="8050" y="16777"/>
                  <a:pt x="8109" y="16741"/>
                </a:cubicBezTo>
                <a:cubicBezTo>
                  <a:pt x="7942" y="16705"/>
                  <a:pt x="7764" y="16765"/>
                  <a:pt x="7585" y="16765"/>
                </a:cubicBezTo>
                <a:cubicBezTo>
                  <a:pt x="7835" y="16658"/>
                  <a:pt x="8061" y="16491"/>
                  <a:pt x="8300" y="16372"/>
                </a:cubicBezTo>
                <a:cubicBezTo>
                  <a:pt x="7811" y="16360"/>
                  <a:pt x="7418" y="16419"/>
                  <a:pt x="6966" y="16134"/>
                </a:cubicBezTo>
                <a:cubicBezTo>
                  <a:pt x="7121" y="16050"/>
                  <a:pt x="7395" y="15931"/>
                  <a:pt x="7478" y="15777"/>
                </a:cubicBezTo>
                <a:cubicBezTo>
                  <a:pt x="7299" y="15753"/>
                  <a:pt x="7109" y="15729"/>
                  <a:pt x="6942" y="15646"/>
                </a:cubicBezTo>
                <a:cubicBezTo>
                  <a:pt x="7240" y="15181"/>
                  <a:pt x="7645" y="14872"/>
                  <a:pt x="7883" y="14336"/>
                </a:cubicBezTo>
                <a:cubicBezTo>
                  <a:pt x="7442" y="14586"/>
                  <a:pt x="5990" y="15384"/>
                  <a:pt x="5692" y="14562"/>
                </a:cubicBezTo>
                <a:cubicBezTo>
                  <a:pt x="6168" y="14443"/>
                  <a:pt x="6609" y="14264"/>
                  <a:pt x="7061" y="14134"/>
                </a:cubicBezTo>
                <a:cubicBezTo>
                  <a:pt x="6918" y="14086"/>
                  <a:pt x="6704" y="14110"/>
                  <a:pt x="6549" y="14074"/>
                </a:cubicBezTo>
                <a:cubicBezTo>
                  <a:pt x="6764" y="13967"/>
                  <a:pt x="7037" y="13919"/>
                  <a:pt x="7264" y="13848"/>
                </a:cubicBezTo>
                <a:cubicBezTo>
                  <a:pt x="7157" y="13836"/>
                  <a:pt x="7097" y="13776"/>
                  <a:pt x="7002" y="13729"/>
                </a:cubicBezTo>
                <a:cubicBezTo>
                  <a:pt x="7168" y="13491"/>
                  <a:pt x="7740" y="13217"/>
                  <a:pt x="7990" y="13062"/>
                </a:cubicBezTo>
                <a:cubicBezTo>
                  <a:pt x="7716" y="13133"/>
                  <a:pt x="7335" y="13133"/>
                  <a:pt x="7061" y="13038"/>
                </a:cubicBezTo>
                <a:cubicBezTo>
                  <a:pt x="7216" y="12895"/>
                  <a:pt x="7395" y="12740"/>
                  <a:pt x="7561" y="12598"/>
                </a:cubicBezTo>
                <a:cubicBezTo>
                  <a:pt x="7145" y="12538"/>
                  <a:pt x="6692" y="12681"/>
                  <a:pt x="6275" y="12669"/>
                </a:cubicBezTo>
                <a:cubicBezTo>
                  <a:pt x="6442" y="12586"/>
                  <a:pt x="6585" y="12431"/>
                  <a:pt x="6752" y="12371"/>
                </a:cubicBezTo>
                <a:cubicBezTo>
                  <a:pt x="6168" y="12443"/>
                  <a:pt x="5775" y="12407"/>
                  <a:pt x="5240" y="12074"/>
                </a:cubicBezTo>
                <a:cubicBezTo>
                  <a:pt x="5668" y="12086"/>
                  <a:pt x="6073" y="12050"/>
                  <a:pt x="6490" y="12002"/>
                </a:cubicBezTo>
                <a:cubicBezTo>
                  <a:pt x="6395" y="11990"/>
                  <a:pt x="6287" y="11955"/>
                  <a:pt x="6192" y="11955"/>
                </a:cubicBezTo>
                <a:cubicBezTo>
                  <a:pt x="6275" y="11931"/>
                  <a:pt x="6383" y="11871"/>
                  <a:pt x="6466" y="11848"/>
                </a:cubicBezTo>
                <a:cubicBezTo>
                  <a:pt x="6264" y="11871"/>
                  <a:pt x="6085" y="11848"/>
                  <a:pt x="5894" y="11776"/>
                </a:cubicBezTo>
                <a:cubicBezTo>
                  <a:pt x="6323" y="11705"/>
                  <a:pt x="6514" y="11633"/>
                  <a:pt x="6859" y="11336"/>
                </a:cubicBezTo>
                <a:cubicBezTo>
                  <a:pt x="6668" y="11312"/>
                  <a:pt x="6490" y="11336"/>
                  <a:pt x="6287" y="11336"/>
                </a:cubicBezTo>
                <a:cubicBezTo>
                  <a:pt x="6787" y="11347"/>
                  <a:pt x="6847" y="10478"/>
                  <a:pt x="7145" y="10181"/>
                </a:cubicBezTo>
                <a:cubicBezTo>
                  <a:pt x="6692" y="10454"/>
                  <a:pt x="6383" y="10478"/>
                  <a:pt x="5894" y="10502"/>
                </a:cubicBezTo>
                <a:cubicBezTo>
                  <a:pt x="6216" y="10395"/>
                  <a:pt x="6430" y="10157"/>
                  <a:pt x="6680" y="9919"/>
                </a:cubicBezTo>
                <a:cubicBezTo>
                  <a:pt x="6573" y="9966"/>
                  <a:pt x="6454" y="10002"/>
                  <a:pt x="6347" y="10038"/>
                </a:cubicBezTo>
                <a:cubicBezTo>
                  <a:pt x="6430" y="9919"/>
                  <a:pt x="6514" y="9800"/>
                  <a:pt x="6609" y="9692"/>
                </a:cubicBezTo>
                <a:cubicBezTo>
                  <a:pt x="6371" y="9740"/>
                  <a:pt x="6097" y="9764"/>
                  <a:pt x="5871" y="9752"/>
                </a:cubicBezTo>
                <a:cubicBezTo>
                  <a:pt x="6287" y="9454"/>
                  <a:pt x="6514" y="8930"/>
                  <a:pt x="6787" y="8502"/>
                </a:cubicBezTo>
                <a:cubicBezTo>
                  <a:pt x="6347" y="8776"/>
                  <a:pt x="5978" y="9145"/>
                  <a:pt x="5454" y="8966"/>
                </a:cubicBezTo>
                <a:cubicBezTo>
                  <a:pt x="5609" y="8919"/>
                  <a:pt x="5740" y="8847"/>
                  <a:pt x="5894" y="8800"/>
                </a:cubicBezTo>
                <a:cubicBezTo>
                  <a:pt x="5847" y="8788"/>
                  <a:pt x="5775" y="8728"/>
                  <a:pt x="5680" y="8728"/>
                </a:cubicBezTo>
                <a:cubicBezTo>
                  <a:pt x="5859" y="8657"/>
                  <a:pt x="6049" y="8502"/>
                  <a:pt x="6228" y="8395"/>
                </a:cubicBezTo>
                <a:cubicBezTo>
                  <a:pt x="6037" y="8395"/>
                  <a:pt x="5847" y="8359"/>
                  <a:pt x="5656" y="8359"/>
                </a:cubicBezTo>
                <a:cubicBezTo>
                  <a:pt x="6168" y="8192"/>
                  <a:pt x="6383" y="7716"/>
                  <a:pt x="6573" y="7180"/>
                </a:cubicBezTo>
                <a:cubicBezTo>
                  <a:pt x="6371" y="7347"/>
                  <a:pt x="6156" y="7526"/>
                  <a:pt x="5906" y="7478"/>
                </a:cubicBezTo>
                <a:cubicBezTo>
                  <a:pt x="6014" y="7371"/>
                  <a:pt x="6109" y="7252"/>
                  <a:pt x="6109" y="7109"/>
                </a:cubicBezTo>
                <a:cubicBezTo>
                  <a:pt x="5954" y="7228"/>
                  <a:pt x="5740" y="7311"/>
                  <a:pt x="5561" y="7204"/>
                </a:cubicBezTo>
                <a:cubicBezTo>
                  <a:pt x="5633" y="7145"/>
                  <a:pt x="5692" y="7073"/>
                  <a:pt x="5787" y="7025"/>
                </a:cubicBezTo>
                <a:cubicBezTo>
                  <a:pt x="5513" y="7014"/>
                  <a:pt x="5299" y="7014"/>
                  <a:pt x="5025" y="6906"/>
                </a:cubicBezTo>
                <a:cubicBezTo>
                  <a:pt x="5633" y="7014"/>
                  <a:pt x="5799" y="6359"/>
                  <a:pt x="6037" y="5882"/>
                </a:cubicBezTo>
                <a:cubicBezTo>
                  <a:pt x="5787" y="5942"/>
                  <a:pt x="5513" y="5978"/>
                  <a:pt x="5263" y="5978"/>
                </a:cubicBezTo>
                <a:cubicBezTo>
                  <a:pt x="5430" y="5930"/>
                  <a:pt x="5597" y="5823"/>
                  <a:pt x="5680" y="5680"/>
                </a:cubicBezTo>
                <a:cubicBezTo>
                  <a:pt x="5454" y="5740"/>
                  <a:pt x="5192" y="5704"/>
                  <a:pt x="5013" y="5513"/>
                </a:cubicBezTo>
                <a:cubicBezTo>
                  <a:pt x="5240" y="5335"/>
                  <a:pt x="5549" y="5216"/>
                  <a:pt x="5740" y="4990"/>
                </a:cubicBezTo>
                <a:cubicBezTo>
                  <a:pt x="5549" y="5120"/>
                  <a:pt x="5299" y="4990"/>
                  <a:pt x="5085" y="4942"/>
                </a:cubicBezTo>
                <a:cubicBezTo>
                  <a:pt x="5216" y="4859"/>
                  <a:pt x="5394" y="4739"/>
                  <a:pt x="5442" y="4573"/>
                </a:cubicBezTo>
                <a:cubicBezTo>
                  <a:pt x="5311" y="4632"/>
                  <a:pt x="5156" y="4644"/>
                  <a:pt x="5025" y="4620"/>
                </a:cubicBezTo>
                <a:cubicBezTo>
                  <a:pt x="5121" y="4525"/>
                  <a:pt x="5204" y="4442"/>
                  <a:pt x="5275" y="4335"/>
                </a:cubicBezTo>
                <a:cubicBezTo>
                  <a:pt x="5132" y="4323"/>
                  <a:pt x="4942" y="4311"/>
                  <a:pt x="4823" y="4263"/>
                </a:cubicBezTo>
                <a:cubicBezTo>
                  <a:pt x="4966" y="4192"/>
                  <a:pt x="5097" y="4049"/>
                  <a:pt x="5204" y="3918"/>
                </a:cubicBezTo>
                <a:cubicBezTo>
                  <a:pt x="5061" y="3918"/>
                  <a:pt x="4894" y="3906"/>
                  <a:pt x="4763" y="3870"/>
                </a:cubicBezTo>
                <a:cubicBezTo>
                  <a:pt x="5025" y="3751"/>
                  <a:pt x="5132" y="3418"/>
                  <a:pt x="5275" y="3144"/>
                </a:cubicBezTo>
                <a:cubicBezTo>
                  <a:pt x="5085" y="3239"/>
                  <a:pt x="4882" y="3275"/>
                  <a:pt x="4704" y="3370"/>
                </a:cubicBezTo>
                <a:cubicBezTo>
                  <a:pt x="4775" y="3263"/>
                  <a:pt x="4894" y="3144"/>
                  <a:pt x="5013" y="3073"/>
                </a:cubicBezTo>
                <a:lnTo>
                  <a:pt x="4537" y="3073"/>
                </a:lnTo>
                <a:cubicBezTo>
                  <a:pt x="4656" y="2942"/>
                  <a:pt x="4740" y="2787"/>
                  <a:pt x="4847" y="2668"/>
                </a:cubicBezTo>
                <a:cubicBezTo>
                  <a:pt x="4668" y="2823"/>
                  <a:pt x="4442" y="2823"/>
                  <a:pt x="4240" y="2823"/>
                </a:cubicBezTo>
                <a:cubicBezTo>
                  <a:pt x="4406" y="2787"/>
                  <a:pt x="4549" y="2644"/>
                  <a:pt x="4680" y="2525"/>
                </a:cubicBezTo>
                <a:cubicBezTo>
                  <a:pt x="4597" y="2549"/>
                  <a:pt x="4501" y="2537"/>
                  <a:pt x="4406" y="2549"/>
                </a:cubicBezTo>
                <a:lnTo>
                  <a:pt x="4656" y="2299"/>
                </a:lnTo>
                <a:cubicBezTo>
                  <a:pt x="4561" y="2323"/>
                  <a:pt x="4466" y="2263"/>
                  <a:pt x="4370" y="2287"/>
                </a:cubicBezTo>
                <a:cubicBezTo>
                  <a:pt x="4347" y="2108"/>
                  <a:pt x="4359" y="1930"/>
                  <a:pt x="4466" y="1811"/>
                </a:cubicBezTo>
                <a:cubicBezTo>
                  <a:pt x="4311" y="1703"/>
                  <a:pt x="4370" y="1477"/>
                  <a:pt x="4323" y="1299"/>
                </a:cubicBezTo>
                <a:cubicBezTo>
                  <a:pt x="4347" y="1287"/>
                  <a:pt x="4347" y="1275"/>
                  <a:pt x="4359" y="1251"/>
                </a:cubicBezTo>
                <a:cubicBezTo>
                  <a:pt x="4359" y="834"/>
                  <a:pt x="4299" y="418"/>
                  <a:pt x="4299" y="1"/>
                </a:cubicBezTo>
                <a:cubicBezTo>
                  <a:pt x="4299" y="453"/>
                  <a:pt x="4228" y="1584"/>
                  <a:pt x="3870" y="1537"/>
                </a:cubicBezTo>
                <a:cubicBezTo>
                  <a:pt x="3894" y="1751"/>
                  <a:pt x="4001" y="1942"/>
                  <a:pt x="4061" y="2132"/>
                </a:cubicBezTo>
                <a:cubicBezTo>
                  <a:pt x="3930" y="2108"/>
                  <a:pt x="3787" y="2049"/>
                  <a:pt x="3656" y="2013"/>
                </a:cubicBezTo>
                <a:cubicBezTo>
                  <a:pt x="3728" y="2227"/>
                  <a:pt x="3930" y="2323"/>
                  <a:pt x="3894" y="2596"/>
                </a:cubicBezTo>
                <a:cubicBezTo>
                  <a:pt x="3835" y="2549"/>
                  <a:pt x="3704" y="2537"/>
                  <a:pt x="3668" y="2501"/>
                </a:cubicBezTo>
                <a:cubicBezTo>
                  <a:pt x="3751" y="2704"/>
                  <a:pt x="3847" y="2882"/>
                  <a:pt x="3954" y="3061"/>
                </a:cubicBezTo>
                <a:cubicBezTo>
                  <a:pt x="3716" y="3073"/>
                  <a:pt x="3406" y="2977"/>
                  <a:pt x="3239" y="2787"/>
                </a:cubicBezTo>
                <a:cubicBezTo>
                  <a:pt x="3347" y="3132"/>
                  <a:pt x="3656" y="3323"/>
                  <a:pt x="3763" y="3620"/>
                </a:cubicBezTo>
                <a:cubicBezTo>
                  <a:pt x="3573" y="3608"/>
                  <a:pt x="3394" y="3537"/>
                  <a:pt x="3192" y="3501"/>
                </a:cubicBezTo>
                <a:cubicBezTo>
                  <a:pt x="3335" y="3727"/>
                  <a:pt x="3525" y="3930"/>
                  <a:pt x="3644" y="4168"/>
                </a:cubicBezTo>
                <a:cubicBezTo>
                  <a:pt x="3430" y="4168"/>
                  <a:pt x="3216" y="4037"/>
                  <a:pt x="3013" y="4097"/>
                </a:cubicBezTo>
                <a:cubicBezTo>
                  <a:pt x="3192" y="4323"/>
                  <a:pt x="3585" y="4489"/>
                  <a:pt x="3644" y="4799"/>
                </a:cubicBezTo>
                <a:cubicBezTo>
                  <a:pt x="3454" y="4799"/>
                  <a:pt x="3251" y="4728"/>
                  <a:pt x="3061" y="4632"/>
                </a:cubicBezTo>
                <a:cubicBezTo>
                  <a:pt x="3287" y="5025"/>
                  <a:pt x="3513" y="5263"/>
                  <a:pt x="3835" y="5513"/>
                </a:cubicBezTo>
                <a:cubicBezTo>
                  <a:pt x="3585" y="5525"/>
                  <a:pt x="3394" y="5656"/>
                  <a:pt x="3120" y="5597"/>
                </a:cubicBezTo>
                <a:cubicBezTo>
                  <a:pt x="2835" y="5537"/>
                  <a:pt x="2561" y="5335"/>
                  <a:pt x="2287" y="5216"/>
                </a:cubicBezTo>
                <a:cubicBezTo>
                  <a:pt x="2454" y="5716"/>
                  <a:pt x="3108" y="5811"/>
                  <a:pt x="3275" y="6311"/>
                </a:cubicBezTo>
                <a:cubicBezTo>
                  <a:pt x="3180" y="6287"/>
                  <a:pt x="3061" y="6311"/>
                  <a:pt x="2954" y="6275"/>
                </a:cubicBezTo>
                <a:cubicBezTo>
                  <a:pt x="2942" y="6311"/>
                  <a:pt x="2942" y="6359"/>
                  <a:pt x="2930" y="6406"/>
                </a:cubicBezTo>
                <a:cubicBezTo>
                  <a:pt x="2739" y="6430"/>
                  <a:pt x="2561" y="6347"/>
                  <a:pt x="2382" y="6252"/>
                </a:cubicBezTo>
                <a:cubicBezTo>
                  <a:pt x="2513" y="6478"/>
                  <a:pt x="2692" y="6656"/>
                  <a:pt x="2811" y="6871"/>
                </a:cubicBezTo>
                <a:cubicBezTo>
                  <a:pt x="2585" y="6847"/>
                  <a:pt x="2346" y="6811"/>
                  <a:pt x="2168" y="6633"/>
                </a:cubicBezTo>
                <a:cubicBezTo>
                  <a:pt x="2263" y="7121"/>
                  <a:pt x="2513" y="7347"/>
                  <a:pt x="2799" y="7657"/>
                </a:cubicBezTo>
                <a:cubicBezTo>
                  <a:pt x="2406" y="7776"/>
                  <a:pt x="2049" y="7478"/>
                  <a:pt x="1680" y="7478"/>
                </a:cubicBezTo>
                <a:cubicBezTo>
                  <a:pt x="1870" y="7823"/>
                  <a:pt x="2156" y="8121"/>
                  <a:pt x="2442" y="8359"/>
                </a:cubicBezTo>
                <a:cubicBezTo>
                  <a:pt x="2287" y="8359"/>
                  <a:pt x="2156" y="8359"/>
                  <a:pt x="2001" y="8371"/>
                </a:cubicBezTo>
                <a:cubicBezTo>
                  <a:pt x="2156" y="8716"/>
                  <a:pt x="2537" y="8895"/>
                  <a:pt x="2811" y="9085"/>
                </a:cubicBezTo>
                <a:cubicBezTo>
                  <a:pt x="2537" y="9109"/>
                  <a:pt x="2227" y="9288"/>
                  <a:pt x="1977" y="9228"/>
                </a:cubicBezTo>
                <a:cubicBezTo>
                  <a:pt x="2168" y="9407"/>
                  <a:pt x="2358" y="9609"/>
                  <a:pt x="2596" y="9728"/>
                </a:cubicBezTo>
                <a:cubicBezTo>
                  <a:pt x="2108" y="9871"/>
                  <a:pt x="1787" y="9669"/>
                  <a:pt x="1346" y="9407"/>
                </a:cubicBezTo>
                <a:cubicBezTo>
                  <a:pt x="1644" y="9883"/>
                  <a:pt x="1858" y="10324"/>
                  <a:pt x="2346" y="10633"/>
                </a:cubicBezTo>
                <a:cubicBezTo>
                  <a:pt x="2204" y="10812"/>
                  <a:pt x="1882" y="10800"/>
                  <a:pt x="1668" y="10776"/>
                </a:cubicBezTo>
                <a:cubicBezTo>
                  <a:pt x="1763" y="10871"/>
                  <a:pt x="1763" y="10955"/>
                  <a:pt x="1823" y="11050"/>
                </a:cubicBezTo>
                <a:lnTo>
                  <a:pt x="1453" y="11050"/>
                </a:lnTo>
                <a:cubicBezTo>
                  <a:pt x="1561" y="11228"/>
                  <a:pt x="1739" y="11336"/>
                  <a:pt x="1930" y="11407"/>
                </a:cubicBezTo>
                <a:cubicBezTo>
                  <a:pt x="1453" y="11669"/>
                  <a:pt x="775" y="11419"/>
                  <a:pt x="453" y="10955"/>
                </a:cubicBezTo>
                <a:cubicBezTo>
                  <a:pt x="680" y="11609"/>
                  <a:pt x="1370" y="11669"/>
                  <a:pt x="1620" y="12240"/>
                </a:cubicBezTo>
                <a:cubicBezTo>
                  <a:pt x="1549" y="12252"/>
                  <a:pt x="1465" y="12324"/>
                  <a:pt x="1370" y="12324"/>
                </a:cubicBezTo>
                <a:cubicBezTo>
                  <a:pt x="1501" y="12502"/>
                  <a:pt x="1692" y="12621"/>
                  <a:pt x="1870" y="12729"/>
                </a:cubicBezTo>
                <a:cubicBezTo>
                  <a:pt x="1561" y="12764"/>
                  <a:pt x="1168" y="12705"/>
                  <a:pt x="918" y="12467"/>
                </a:cubicBezTo>
                <a:cubicBezTo>
                  <a:pt x="1072" y="12776"/>
                  <a:pt x="1918" y="13252"/>
                  <a:pt x="1823" y="13562"/>
                </a:cubicBezTo>
                <a:cubicBezTo>
                  <a:pt x="1668" y="13562"/>
                  <a:pt x="1501" y="13550"/>
                  <a:pt x="1346" y="13574"/>
                </a:cubicBezTo>
                <a:cubicBezTo>
                  <a:pt x="1453" y="13848"/>
                  <a:pt x="1739" y="14038"/>
                  <a:pt x="1989" y="14074"/>
                </a:cubicBezTo>
                <a:cubicBezTo>
                  <a:pt x="1513" y="14324"/>
                  <a:pt x="572" y="14336"/>
                  <a:pt x="120" y="13991"/>
                </a:cubicBezTo>
                <a:cubicBezTo>
                  <a:pt x="251" y="14157"/>
                  <a:pt x="263" y="14431"/>
                  <a:pt x="382" y="14610"/>
                </a:cubicBezTo>
                <a:cubicBezTo>
                  <a:pt x="608" y="14967"/>
                  <a:pt x="858" y="14979"/>
                  <a:pt x="1203" y="15122"/>
                </a:cubicBezTo>
                <a:cubicBezTo>
                  <a:pt x="1108" y="15110"/>
                  <a:pt x="1013" y="15146"/>
                  <a:pt x="918" y="15146"/>
                </a:cubicBezTo>
                <a:cubicBezTo>
                  <a:pt x="1156" y="15443"/>
                  <a:pt x="1382" y="15717"/>
                  <a:pt x="1739" y="15824"/>
                </a:cubicBezTo>
                <a:cubicBezTo>
                  <a:pt x="1442" y="15717"/>
                  <a:pt x="1096" y="15765"/>
                  <a:pt x="846" y="15527"/>
                </a:cubicBezTo>
                <a:cubicBezTo>
                  <a:pt x="953" y="15753"/>
                  <a:pt x="1084" y="15979"/>
                  <a:pt x="1275" y="16134"/>
                </a:cubicBezTo>
                <a:cubicBezTo>
                  <a:pt x="1442" y="16289"/>
                  <a:pt x="1692" y="16289"/>
                  <a:pt x="1787" y="16515"/>
                </a:cubicBezTo>
                <a:cubicBezTo>
                  <a:pt x="1465" y="16467"/>
                  <a:pt x="1072" y="16360"/>
                  <a:pt x="751" y="16479"/>
                </a:cubicBezTo>
                <a:cubicBezTo>
                  <a:pt x="1192" y="16491"/>
                  <a:pt x="1739" y="16765"/>
                  <a:pt x="1989" y="17170"/>
                </a:cubicBezTo>
                <a:cubicBezTo>
                  <a:pt x="1525" y="17181"/>
                  <a:pt x="1096" y="17289"/>
                  <a:pt x="632" y="17253"/>
                </a:cubicBezTo>
                <a:cubicBezTo>
                  <a:pt x="787" y="17527"/>
                  <a:pt x="1453" y="17670"/>
                  <a:pt x="1692" y="17920"/>
                </a:cubicBezTo>
                <a:cubicBezTo>
                  <a:pt x="1346" y="17836"/>
                  <a:pt x="953" y="17860"/>
                  <a:pt x="608" y="17884"/>
                </a:cubicBezTo>
                <a:cubicBezTo>
                  <a:pt x="715" y="18015"/>
                  <a:pt x="846" y="18146"/>
                  <a:pt x="977" y="18265"/>
                </a:cubicBezTo>
                <a:cubicBezTo>
                  <a:pt x="751" y="18182"/>
                  <a:pt x="263" y="18098"/>
                  <a:pt x="1" y="17908"/>
                </a:cubicBezTo>
                <a:cubicBezTo>
                  <a:pt x="60" y="17920"/>
                  <a:pt x="132" y="18110"/>
                  <a:pt x="310" y="182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59" name="Google Shape;359;p48"/>
          <p:cNvGraphicFramePr/>
          <p:nvPr/>
        </p:nvGraphicFramePr>
        <p:xfrm>
          <a:off x="-19075" y="192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{BA35F567-7703-4A99-98FC-A282883D43C2}</a:tableStyleId>
              </a:tblPr>
              <a:tblGrid>
                <a:gridCol w="876300"/>
                <a:gridCol w="638175"/>
                <a:gridCol w="638175"/>
                <a:gridCol w="647700"/>
                <a:gridCol w="638175"/>
                <a:gridCol w="638175"/>
                <a:gridCol w="638175"/>
                <a:gridCol w="638175"/>
                <a:gridCol w="638175"/>
                <a:gridCol w="638175"/>
                <a:gridCol w="638175"/>
                <a:gridCol w="638175"/>
                <a:gridCol w="638175"/>
                <a:gridCol w="638175"/>
              </a:tblGrid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小隊編號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一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黎晉誠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鄭博仁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林可涵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劉曜丞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楊晨右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高瑞恩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鄭宏瀚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謝朋叡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李曜安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二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李騏為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廖子萱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羅丙晏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黃至毅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蔡欣潔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李聿恩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許哲綸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莊子毅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黎佩玲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三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詹光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吳畇葶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魏敬軒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陳冠霖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薛奇恩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魏晧宸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賴品希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林益帆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四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詹詠竣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蔡瑞恩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羅品萱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鍾定栩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高子璨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林詩穎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洪紹宸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王致上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陳柏廷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五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林永濬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張儀謹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駱薪翔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陳允中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謝采潔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吳允綸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陳善杰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曾坤儀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六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羅凱羿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許宥心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唐寅哲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洪其瑭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趙依岑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葉祐閤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劉哲豪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李求軒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七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李連財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林雅卉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張憶婷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鍾豐仰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鍾定橙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黃宜玲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林昱彤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駱柏翔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吳承祐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簡劭丞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莊然勛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八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包錦達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陳柔安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許哲瑋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魏均如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李家慶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林泓志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林漢佳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徐逸翔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呂顥天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張文馨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姜硯凱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石瑛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洪軾凱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九(籌備)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林偉宸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葉庭瑞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沈之晴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趙庭瑤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吳柏均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傅品翔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鍾亞靖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李姵禛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蔡杰達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陳敏華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劉象新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黃正龍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solidFill>
                            <a:srgbClr val="434343"/>
                          </a:solidFill>
                        </a:rPr>
                        <a:t>陳韋伃</a:t>
                      </a:r>
                      <a:endParaRPr b="1" sz="10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49"/>
          <p:cNvSpPr/>
          <p:nvPr/>
        </p:nvSpPr>
        <p:spPr>
          <a:xfrm>
            <a:off x="1668910" y="2341765"/>
            <a:ext cx="2577364" cy="459968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49"/>
          <p:cNvSpPr/>
          <p:nvPr/>
        </p:nvSpPr>
        <p:spPr>
          <a:xfrm flipH="1">
            <a:off x="3001429" y="521147"/>
            <a:ext cx="3610742" cy="644406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6" name="Google Shape;366;p49"/>
          <p:cNvSpPr/>
          <p:nvPr/>
        </p:nvSpPr>
        <p:spPr>
          <a:xfrm>
            <a:off x="-1107400" y="969277"/>
            <a:ext cx="5164461" cy="4127879"/>
          </a:xfrm>
          <a:custGeom>
            <a:rect b="b" l="l" r="r" t="t"/>
            <a:pathLst>
              <a:path extrusionOk="0" h="46020" w="104380">
                <a:moveTo>
                  <a:pt x="104379" y="46019"/>
                </a:moveTo>
                <a:cubicBezTo>
                  <a:pt x="103619" y="45411"/>
                  <a:pt x="102859" y="44773"/>
                  <a:pt x="102069" y="44196"/>
                </a:cubicBezTo>
                <a:cubicBezTo>
                  <a:pt x="100914" y="43314"/>
                  <a:pt x="99607" y="42828"/>
                  <a:pt x="98391" y="42068"/>
                </a:cubicBezTo>
                <a:cubicBezTo>
                  <a:pt x="96324" y="40822"/>
                  <a:pt x="94379" y="39028"/>
                  <a:pt x="92677" y="37326"/>
                </a:cubicBezTo>
                <a:cubicBezTo>
                  <a:pt x="91248" y="35867"/>
                  <a:pt x="89941" y="34317"/>
                  <a:pt x="88543" y="32858"/>
                </a:cubicBezTo>
                <a:cubicBezTo>
                  <a:pt x="87996" y="32311"/>
                  <a:pt x="87358" y="31885"/>
                  <a:pt x="86871" y="31277"/>
                </a:cubicBezTo>
                <a:cubicBezTo>
                  <a:pt x="86020" y="30274"/>
                  <a:pt x="85412" y="29150"/>
                  <a:pt x="84713" y="28086"/>
                </a:cubicBezTo>
                <a:cubicBezTo>
                  <a:pt x="82737" y="25198"/>
                  <a:pt x="79303" y="23101"/>
                  <a:pt x="76537" y="20973"/>
                </a:cubicBezTo>
                <a:cubicBezTo>
                  <a:pt x="74683" y="19575"/>
                  <a:pt x="72920" y="18055"/>
                  <a:pt x="71187" y="16505"/>
                </a:cubicBezTo>
                <a:cubicBezTo>
                  <a:pt x="70062" y="15502"/>
                  <a:pt x="68999" y="14560"/>
                  <a:pt x="67996" y="13526"/>
                </a:cubicBezTo>
                <a:cubicBezTo>
                  <a:pt x="67266" y="12827"/>
                  <a:pt x="66476" y="12280"/>
                  <a:pt x="65746" y="11642"/>
                </a:cubicBezTo>
                <a:cubicBezTo>
                  <a:pt x="63892" y="9940"/>
                  <a:pt x="62068" y="7842"/>
                  <a:pt x="59819" y="6627"/>
                </a:cubicBezTo>
                <a:cubicBezTo>
                  <a:pt x="58786" y="6049"/>
                  <a:pt x="57752" y="5289"/>
                  <a:pt x="56780" y="4651"/>
                </a:cubicBezTo>
                <a:cubicBezTo>
                  <a:pt x="55837" y="4013"/>
                  <a:pt x="55381" y="3283"/>
                  <a:pt x="54621" y="2432"/>
                </a:cubicBezTo>
                <a:cubicBezTo>
                  <a:pt x="54074" y="1824"/>
                  <a:pt x="53406" y="973"/>
                  <a:pt x="52737" y="456"/>
                </a:cubicBezTo>
                <a:cubicBezTo>
                  <a:pt x="52281" y="92"/>
                  <a:pt x="52068" y="152"/>
                  <a:pt x="51369" y="152"/>
                </a:cubicBezTo>
                <a:cubicBezTo>
                  <a:pt x="50700" y="152"/>
                  <a:pt x="49940" y="0"/>
                  <a:pt x="49333" y="456"/>
                </a:cubicBezTo>
                <a:cubicBezTo>
                  <a:pt x="48846" y="851"/>
                  <a:pt x="48421" y="1611"/>
                  <a:pt x="48026" y="2128"/>
                </a:cubicBezTo>
                <a:cubicBezTo>
                  <a:pt x="46719" y="4073"/>
                  <a:pt x="45655" y="6231"/>
                  <a:pt x="43922" y="7903"/>
                </a:cubicBezTo>
                <a:cubicBezTo>
                  <a:pt x="42706" y="9119"/>
                  <a:pt x="41004" y="9970"/>
                  <a:pt x="39606" y="10943"/>
                </a:cubicBezTo>
                <a:cubicBezTo>
                  <a:pt x="37022" y="12736"/>
                  <a:pt x="35685" y="15654"/>
                  <a:pt x="33831" y="18086"/>
                </a:cubicBezTo>
                <a:cubicBezTo>
                  <a:pt x="32585" y="19757"/>
                  <a:pt x="31399" y="21125"/>
                  <a:pt x="29271" y="21277"/>
                </a:cubicBezTo>
                <a:cubicBezTo>
                  <a:pt x="28633" y="21338"/>
                  <a:pt x="27964" y="21216"/>
                  <a:pt x="27326" y="21338"/>
                </a:cubicBezTo>
                <a:cubicBezTo>
                  <a:pt x="24986" y="21703"/>
                  <a:pt x="23527" y="23071"/>
                  <a:pt x="21642" y="24408"/>
                </a:cubicBezTo>
                <a:cubicBezTo>
                  <a:pt x="20426" y="25289"/>
                  <a:pt x="19545" y="26080"/>
                  <a:pt x="18785" y="27417"/>
                </a:cubicBezTo>
                <a:cubicBezTo>
                  <a:pt x="18086" y="28633"/>
                  <a:pt x="17721" y="29697"/>
                  <a:pt x="16688" y="30639"/>
                </a:cubicBezTo>
                <a:cubicBezTo>
                  <a:pt x="15654" y="31612"/>
                  <a:pt x="15107" y="32828"/>
                  <a:pt x="13982" y="33739"/>
                </a:cubicBezTo>
                <a:cubicBezTo>
                  <a:pt x="13283" y="34347"/>
                  <a:pt x="12675" y="35077"/>
                  <a:pt x="11915" y="35685"/>
                </a:cubicBezTo>
                <a:cubicBezTo>
                  <a:pt x="9970" y="37235"/>
                  <a:pt x="7660" y="38299"/>
                  <a:pt x="5624" y="39819"/>
                </a:cubicBezTo>
                <a:cubicBezTo>
                  <a:pt x="4529" y="40670"/>
                  <a:pt x="3131" y="41430"/>
                  <a:pt x="2371" y="42615"/>
                </a:cubicBezTo>
                <a:cubicBezTo>
                  <a:pt x="1794" y="43466"/>
                  <a:pt x="1702" y="44439"/>
                  <a:pt x="912" y="45138"/>
                </a:cubicBezTo>
                <a:cubicBezTo>
                  <a:pt x="578" y="45442"/>
                  <a:pt x="244" y="45655"/>
                  <a:pt x="0" y="45989"/>
                </a:cubicBezTo>
                <a:lnTo>
                  <a:pt x="104379" y="4598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7" name="Google Shape;367;p49"/>
          <p:cNvSpPr/>
          <p:nvPr/>
        </p:nvSpPr>
        <p:spPr>
          <a:xfrm flipH="1">
            <a:off x="2" y="1175425"/>
            <a:ext cx="4624538" cy="3921753"/>
          </a:xfrm>
          <a:custGeom>
            <a:rect b="b" l="l" r="r" t="t"/>
            <a:pathLst>
              <a:path extrusionOk="0" h="95443" w="276298">
                <a:moveTo>
                  <a:pt x="276298" y="0"/>
                </a:moveTo>
                <a:lnTo>
                  <a:pt x="272833" y="2341"/>
                </a:lnTo>
                <a:lnTo>
                  <a:pt x="266054" y="6596"/>
                </a:lnTo>
                <a:lnTo>
                  <a:pt x="255051" y="12250"/>
                </a:lnTo>
                <a:lnTo>
                  <a:pt x="246145" y="18207"/>
                </a:lnTo>
                <a:lnTo>
                  <a:pt x="235628" y="16961"/>
                </a:lnTo>
                <a:lnTo>
                  <a:pt x="226783" y="18450"/>
                </a:lnTo>
                <a:lnTo>
                  <a:pt x="219579" y="24712"/>
                </a:lnTo>
                <a:lnTo>
                  <a:pt x="200369" y="35502"/>
                </a:lnTo>
                <a:lnTo>
                  <a:pt x="178454" y="35715"/>
                </a:lnTo>
                <a:lnTo>
                  <a:pt x="170429" y="34469"/>
                </a:lnTo>
                <a:lnTo>
                  <a:pt x="155384" y="25381"/>
                </a:lnTo>
                <a:lnTo>
                  <a:pt x="144411" y="24165"/>
                </a:lnTo>
                <a:lnTo>
                  <a:pt x="133620" y="17569"/>
                </a:lnTo>
                <a:lnTo>
                  <a:pt x="125292" y="19271"/>
                </a:lnTo>
                <a:lnTo>
                  <a:pt x="117875" y="23344"/>
                </a:lnTo>
                <a:lnTo>
                  <a:pt x="93802" y="40123"/>
                </a:lnTo>
                <a:lnTo>
                  <a:pt x="62160" y="47995"/>
                </a:lnTo>
                <a:lnTo>
                  <a:pt x="51218" y="54652"/>
                </a:lnTo>
                <a:lnTo>
                  <a:pt x="38786" y="56202"/>
                </a:lnTo>
                <a:lnTo>
                  <a:pt x="26202" y="60305"/>
                </a:lnTo>
                <a:lnTo>
                  <a:pt x="7053" y="73801"/>
                </a:lnTo>
                <a:lnTo>
                  <a:pt x="1" y="76050"/>
                </a:lnTo>
                <a:lnTo>
                  <a:pt x="1" y="91035"/>
                </a:lnTo>
                <a:lnTo>
                  <a:pt x="126052" y="88603"/>
                </a:lnTo>
                <a:lnTo>
                  <a:pt x="255325" y="95199"/>
                </a:lnTo>
                <a:lnTo>
                  <a:pt x="276298" y="95442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p49"/>
          <p:cNvSpPr/>
          <p:nvPr/>
        </p:nvSpPr>
        <p:spPr>
          <a:xfrm flipH="1">
            <a:off x="-43150" y="2571750"/>
            <a:ext cx="6907450" cy="2792901"/>
          </a:xfrm>
          <a:custGeom>
            <a:rect b="b" l="l" r="r" t="t"/>
            <a:pathLst>
              <a:path extrusionOk="0" h="95443" w="276298">
                <a:moveTo>
                  <a:pt x="276298" y="0"/>
                </a:moveTo>
                <a:lnTo>
                  <a:pt x="272833" y="2341"/>
                </a:lnTo>
                <a:lnTo>
                  <a:pt x="266054" y="6596"/>
                </a:lnTo>
                <a:lnTo>
                  <a:pt x="255051" y="12250"/>
                </a:lnTo>
                <a:lnTo>
                  <a:pt x="246145" y="18207"/>
                </a:lnTo>
                <a:lnTo>
                  <a:pt x="235628" y="16961"/>
                </a:lnTo>
                <a:lnTo>
                  <a:pt x="226783" y="18450"/>
                </a:lnTo>
                <a:lnTo>
                  <a:pt x="219579" y="24712"/>
                </a:lnTo>
                <a:lnTo>
                  <a:pt x="200369" y="35502"/>
                </a:lnTo>
                <a:lnTo>
                  <a:pt x="178454" y="35715"/>
                </a:lnTo>
                <a:lnTo>
                  <a:pt x="170429" y="34469"/>
                </a:lnTo>
                <a:lnTo>
                  <a:pt x="155384" y="25381"/>
                </a:lnTo>
                <a:lnTo>
                  <a:pt x="144411" y="24165"/>
                </a:lnTo>
                <a:lnTo>
                  <a:pt x="133620" y="17569"/>
                </a:lnTo>
                <a:lnTo>
                  <a:pt x="125292" y="19271"/>
                </a:lnTo>
                <a:lnTo>
                  <a:pt x="117875" y="23344"/>
                </a:lnTo>
                <a:lnTo>
                  <a:pt x="93802" y="40123"/>
                </a:lnTo>
                <a:lnTo>
                  <a:pt x="62160" y="47995"/>
                </a:lnTo>
                <a:lnTo>
                  <a:pt x="51218" y="54652"/>
                </a:lnTo>
                <a:lnTo>
                  <a:pt x="38786" y="56202"/>
                </a:lnTo>
                <a:lnTo>
                  <a:pt x="26202" y="60305"/>
                </a:lnTo>
                <a:lnTo>
                  <a:pt x="7053" y="73801"/>
                </a:lnTo>
                <a:lnTo>
                  <a:pt x="1" y="76050"/>
                </a:lnTo>
                <a:lnTo>
                  <a:pt x="1" y="91035"/>
                </a:lnTo>
                <a:lnTo>
                  <a:pt x="126052" y="88603"/>
                </a:lnTo>
                <a:lnTo>
                  <a:pt x="255325" y="95199"/>
                </a:lnTo>
                <a:lnTo>
                  <a:pt x="276298" y="9544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49"/>
          <p:cNvSpPr txBox="1"/>
          <p:nvPr>
            <p:ph type="title"/>
          </p:nvPr>
        </p:nvSpPr>
        <p:spPr>
          <a:xfrm>
            <a:off x="5005325" y="1269388"/>
            <a:ext cx="3425400" cy="119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7400"/>
              <a:t>03</a:t>
            </a:r>
            <a:endParaRPr sz="7400"/>
          </a:p>
        </p:txBody>
      </p:sp>
      <p:sp>
        <p:nvSpPr>
          <p:cNvPr id="370" name="Google Shape;370;p49"/>
          <p:cNvSpPr/>
          <p:nvPr/>
        </p:nvSpPr>
        <p:spPr>
          <a:xfrm>
            <a:off x="0" y="4175625"/>
            <a:ext cx="9143877" cy="1022096"/>
          </a:xfrm>
          <a:custGeom>
            <a:rect b="b" l="l" r="r" t="t"/>
            <a:pathLst>
              <a:path extrusionOk="0" h="6943" w="124267">
                <a:moveTo>
                  <a:pt x="123421" y="2001"/>
                </a:moveTo>
                <a:lnTo>
                  <a:pt x="123659" y="1025"/>
                </a:lnTo>
                <a:lnTo>
                  <a:pt x="123123" y="1644"/>
                </a:lnTo>
                <a:lnTo>
                  <a:pt x="123052" y="1394"/>
                </a:lnTo>
                <a:lnTo>
                  <a:pt x="122933" y="1668"/>
                </a:lnTo>
                <a:lnTo>
                  <a:pt x="122992" y="1168"/>
                </a:lnTo>
                <a:lnTo>
                  <a:pt x="122635" y="1680"/>
                </a:lnTo>
                <a:lnTo>
                  <a:pt x="122671" y="299"/>
                </a:lnTo>
                <a:lnTo>
                  <a:pt x="121456" y="1442"/>
                </a:lnTo>
                <a:lnTo>
                  <a:pt x="122373" y="418"/>
                </a:lnTo>
                <a:lnTo>
                  <a:pt x="120266" y="1311"/>
                </a:lnTo>
                <a:lnTo>
                  <a:pt x="120325" y="1013"/>
                </a:lnTo>
                <a:lnTo>
                  <a:pt x="119908" y="1192"/>
                </a:lnTo>
                <a:lnTo>
                  <a:pt x="120563" y="239"/>
                </a:lnTo>
                <a:lnTo>
                  <a:pt x="119123" y="1322"/>
                </a:lnTo>
                <a:lnTo>
                  <a:pt x="118801" y="596"/>
                </a:lnTo>
                <a:lnTo>
                  <a:pt x="118623" y="977"/>
                </a:lnTo>
                <a:lnTo>
                  <a:pt x="118527" y="811"/>
                </a:lnTo>
                <a:lnTo>
                  <a:pt x="118599" y="1132"/>
                </a:lnTo>
                <a:lnTo>
                  <a:pt x="117634" y="1"/>
                </a:lnTo>
                <a:lnTo>
                  <a:pt x="117456" y="1632"/>
                </a:lnTo>
                <a:lnTo>
                  <a:pt x="117372" y="1346"/>
                </a:lnTo>
                <a:lnTo>
                  <a:pt x="117194" y="1644"/>
                </a:lnTo>
                <a:lnTo>
                  <a:pt x="117515" y="953"/>
                </a:lnTo>
                <a:lnTo>
                  <a:pt x="116348" y="2037"/>
                </a:lnTo>
                <a:lnTo>
                  <a:pt x="117015" y="715"/>
                </a:lnTo>
                <a:lnTo>
                  <a:pt x="115646" y="2275"/>
                </a:lnTo>
                <a:lnTo>
                  <a:pt x="115408" y="1430"/>
                </a:lnTo>
                <a:lnTo>
                  <a:pt x="115205" y="1930"/>
                </a:lnTo>
                <a:lnTo>
                  <a:pt x="115158" y="1870"/>
                </a:lnTo>
                <a:lnTo>
                  <a:pt x="115074" y="1620"/>
                </a:lnTo>
                <a:lnTo>
                  <a:pt x="115086" y="1799"/>
                </a:lnTo>
                <a:lnTo>
                  <a:pt x="115015" y="1703"/>
                </a:lnTo>
                <a:lnTo>
                  <a:pt x="115098" y="2049"/>
                </a:lnTo>
                <a:lnTo>
                  <a:pt x="115110" y="2156"/>
                </a:lnTo>
                <a:lnTo>
                  <a:pt x="114443" y="1430"/>
                </a:lnTo>
                <a:lnTo>
                  <a:pt x="114432" y="1251"/>
                </a:lnTo>
                <a:lnTo>
                  <a:pt x="114372" y="1334"/>
                </a:lnTo>
                <a:lnTo>
                  <a:pt x="114205" y="1168"/>
                </a:lnTo>
                <a:lnTo>
                  <a:pt x="114241" y="1513"/>
                </a:lnTo>
                <a:lnTo>
                  <a:pt x="113943" y="1930"/>
                </a:lnTo>
                <a:lnTo>
                  <a:pt x="113836" y="1763"/>
                </a:lnTo>
                <a:lnTo>
                  <a:pt x="113431" y="2596"/>
                </a:lnTo>
                <a:lnTo>
                  <a:pt x="113265" y="2835"/>
                </a:lnTo>
                <a:lnTo>
                  <a:pt x="113122" y="2001"/>
                </a:lnTo>
                <a:lnTo>
                  <a:pt x="113050" y="2084"/>
                </a:lnTo>
                <a:lnTo>
                  <a:pt x="113003" y="1703"/>
                </a:lnTo>
                <a:lnTo>
                  <a:pt x="113181" y="1465"/>
                </a:lnTo>
                <a:lnTo>
                  <a:pt x="112991" y="1620"/>
                </a:lnTo>
                <a:lnTo>
                  <a:pt x="112967" y="1394"/>
                </a:lnTo>
                <a:lnTo>
                  <a:pt x="112824" y="1751"/>
                </a:lnTo>
                <a:lnTo>
                  <a:pt x="112253" y="2215"/>
                </a:lnTo>
                <a:lnTo>
                  <a:pt x="111526" y="1144"/>
                </a:lnTo>
                <a:lnTo>
                  <a:pt x="111955" y="2465"/>
                </a:lnTo>
                <a:lnTo>
                  <a:pt x="111919" y="2501"/>
                </a:lnTo>
                <a:lnTo>
                  <a:pt x="111407" y="1942"/>
                </a:lnTo>
                <a:lnTo>
                  <a:pt x="111407" y="1930"/>
                </a:lnTo>
                <a:lnTo>
                  <a:pt x="111407" y="1930"/>
                </a:lnTo>
                <a:lnTo>
                  <a:pt x="111122" y="1632"/>
                </a:lnTo>
                <a:lnTo>
                  <a:pt x="111276" y="2001"/>
                </a:lnTo>
                <a:lnTo>
                  <a:pt x="110622" y="2358"/>
                </a:lnTo>
                <a:lnTo>
                  <a:pt x="110610" y="2620"/>
                </a:lnTo>
                <a:lnTo>
                  <a:pt x="110479" y="2573"/>
                </a:lnTo>
                <a:lnTo>
                  <a:pt x="110252" y="2025"/>
                </a:lnTo>
                <a:lnTo>
                  <a:pt x="110288" y="2513"/>
                </a:lnTo>
                <a:lnTo>
                  <a:pt x="107824" y="1644"/>
                </a:lnTo>
                <a:lnTo>
                  <a:pt x="108526" y="2692"/>
                </a:lnTo>
                <a:lnTo>
                  <a:pt x="107835" y="2001"/>
                </a:lnTo>
                <a:lnTo>
                  <a:pt x="108002" y="2823"/>
                </a:lnTo>
                <a:lnTo>
                  <a:pt x="107585" y="2096"/>
                </a:lnTo>
                <a:lnTo>
                  <a:pt x="107574" y="2918"/>
                </a:lnTo>
                <a:lnTo>
                  <a:pt x="107574" y="1192"/>
                </a:lnTo>
                <a:lnTo>
                  <a:pt x="106633" y="2763"/>
                </a:lnTo>
                <a:lnTo>
                  <a:pt x="106407" y="2299"/>
                </a:lnTo>
                <a:lnTo>
                  <a:pt x="106157" y="2918"/>
                </a:lnTo>
                <a:lnTo>
                  <a:pt x="105978" y="2751"/>
                </a:lnTo>
                <a:lnTo>
                  <a:pt x="105823" y="3073"/>
                </a:lnTo>
                <a:lnTo>
                  <a:pt x="104276" y="2037"/>
                </a:lnTo>
                <a:lnTo>
                  <a:pt x="105026" y="3216"/>
                </a:lnTo>
                <a:lnTo>
                  <a:pt x="103525" y="2632"/>
                </a:lnTo>
                <a:lnTo>
                  <a:pt x="104192" y="3370"/>
                </a:lnTo>
                <a:lnTo>
                  <a:pt x="103525" y="3001"/>
                </a:lnTo>
                <a:lnTo>
                  <a:pt x="103680" y="3525"/>
                </a:lnTo>
                <a:lnTo>
                  <a:pt x="102513" y="2442"/>
                </a:lnTo>
                <a:lnTo>
                  <a:pt x="102109" y="3835"/>
                </a:lnTo>
                <a:lnTo>
                  <a:pt x="102049" y="3835"/>
                </a:lnTo>
                <a:lnTo>
                  <a:pt x="101597" y="3120"/>
                </a:lnTo>
                <a:lnTo>
                  <a:pt x="101287" y="3882"/>
                </a:lnTo>
                <a:lnTo>
                  <a:pt x="101216" y="3882"/>
                </a:lnTo>
                <a:lnTo>
                  <a:pt x="101037" y="2930"/>
                </a:lnTo>
                <a:lnTo>
                  <a:pt x="100739" y="3644"/>
                </a:lnTo>
                <a:lnTo>
                  <a:pt x="100632" y="3180"/>
                </a:lnTo>
                <a:lnTo>
                  <a:pt x="100275" y="3287"/>
                </a:lnTo>
                <a:lnTo>
                  <a:pt x="100037" y="3037"/>
                </a:lnTo>
                <a:lnTo>
                  <a:pt x="99811" y="1965"/>
                </a:lnTo>
                <a:lnTo>
                  <a:pt x="99025" y="3347"/>
                </a:lnTo>
                <a:lnTo>
                  <a:pt x="97227" y="2001"/>
                </a:lnTo>
                <a:lnTo>
                  <a:pt x="98025" y="3216"/>
                </a:lnTo>
                <a:lnTo>
                  <a:pt x="96977" y="2585"/>
                </a:lnTo>
                <a:lnTo>
                  <a:pt x="97584" y="3311"/>
                </a:lnTo>
                <a:lnTo>
                  <a:pt x="97001" y="3001"/>
                </a:lnTo>
                <a:lnTo>
                  <a:pt x="97072" y="3156"/>
                </a:lnTo>
                <a:lnTo>
                  <a:pt x="94929" y="2858"/>
                </a:lnTo>
                <a:lnTo>
                  <a:pt x="96382" y="3454"/>
                </a:lnTo>
                <a:lnTo>
                  <a:pt x="95096" y="3418"/>
                </a:lnTo>
                <a:lnTo>
                  <a:pt x="95334" y="3049"/>
                </a:lnTo>
                <a:lnTo>
                  <a:pt x="94870" y="3406"/>
                </a:lnTo>
                <a:lnTo>
                  <a:pt x="94798" y="3406"/>
                </a:lnTo>
                <a:lnTo>
                  <a:pt x="94215" y="3120"/>
                </a:lnTo>
                <a:lnTo>
                  <a:pt x="94441" y="3728"/>
                </a:lnTo>
                <a:lnTo>
                  <a:pt x="94358" y="3811"/>
                </a:lnTo>
                <a:lnTo>
                  <a:pt x="93846" y="3168"/>
                </a:lnTo>
                <a:lnTo>
                  <a:pt x="94060" y="3775"/>
                </a:lnTo>
                <a:lnTo>
                  <a:pt x="93608" y="3120"/>
                </a:lnTo>
                <a:lnTo>
                  <a:pt x="93643" y="3573"/>
                </a:lnTo>
                <a:lnTo>
                  <a:pt x="93357" y="3061"/>
                </a:lnTo>
                <a:lnTo>
                  <a:pt x="93191" y="3894"/>
                </a:lnTo>
                <a:lnTo>
                  <a:pt x="93000" y="4085"/>
                </a:lnTo>
                <a:lnTo>
                  <a:pt x="92726" y="4013"/>
                </a:lnTo>
                <a:lnTo>
                  <a:pt x="92655" y="4359"/>
                </a:lnTo>
                <a:lnTo>
                  <a:pt x="92417" y="3823"/>
                </a:lnTo>
                <a:lnTo>
                  <a:pt x="92310" y="4418"/>
                </a:lnTo>
                <a:lnTo>
                  <a:pt x="92191" y="4430"/>
                </a:lnTo>
                <a:lnTo>
                  <a:pt x="92012" y="3989"/>
                </a:lnTo>
                <a:lnTo>
                  <a:pt x="91714" y="4442"/>
                </a:lnTo>
                <a:lnTo>
                  <a:pt x="91619" y="4466"/>
                </a:lnTo>
                <a:lnTo>
                  <a:pt x="91322" y="3466"/>
                </a:lnTo>
                <a:lnTo>
                  <a:pt x="90452" y="4323"/>
                </a:lnTo>
                <a:lnTo>
                  <a:pt x="90571" y="3930"/>
                </a:lnTo>
                <a:lnTo>
                  <a:pt x="90083" y="4204"/>
                </a:lnTo>
                <a:lnTo>
                  <a:pt x="90571" y="3644"/>
                </a:lnTo>
                <a:lnTo>
                  <a:pt x="89476" y="4109"/>
                </a:lnTo>
                <a:lnTo>
                  <a:pt x="90024" y="3216"/>
                </a:lnTo>
                <a:lnTo>
                  <a:pt x="88881" y="4013"/>
                </a:lnTo>
                <a:lnTo>
                  <a:pt x="88774" y="3763"/>
                </a:lnTo>
                <a:lnTo>
                  <a:pt x="88643" y="3894"/>
                </a:lnTo>
                <a:lnTo>
                  <a:pt x="88452" y="3430"/>
                </a:lnTo>
                <a:lnTo>
                  <a:pt x="88297" y="3787"/>
                </a:lnTo>
                <a:lnTo>
                  <a:pt x="87607" y="2632"/>
                </a:lnTo>
                <a:lnTo>
                  <a:pt x="87607" y="3930"/>
                </a:lnTo>
                <a:lnTo>
                  <a:pt x="87595" y="3299"/>
                </a:lnTo>
                <a:lnTo>
                  <a:pt x="87297" y="3870"/>
                </a:lnTo>
                <a:lnTo>
                  <a:pt x="87416" y="3239"/>
                </a:lnTo>
                <a:lnTo>
                  <a:pt x="86928" y="3775"/>
                </a:lnTo>
                <a:lnTo>
                  <a:pt x="87428" y="2977"/>
                </a:lnTo>
                <a:lnTo>
                  <a:pt x="85345" y="3775"/>
                </a:lnTo>
                <a:lnTo>
                  <a:pt x="85333" y="3632"/>
                </a:lnTo>
                <a:lnTo>
                  <a:pt x="85178" y="3847"/>
                </a:lnTo>
                <a:lnTo>
                  <a:pt x="84928" y="3942"/>
                </a:lnTo>
                <a:lnTo>
                  <a:pt x="84964" y="3525"/>
                </a:lnTo>
                <a:lnTo>
                  <a:pt x="84809" y="3716"/>
                </a:lnTo>
                <a:lnTo>
                  <a:pt x="85071" y="3037"/>
                </a:lnTo>
                <a:lnTo>
                  <a:pt x="84452" y="3751"/>
                </a:lnTo>
                <a:lnTo>
                  <a:pt x="84785" y="2680"/>
                </a:lnTo>
                <a:lnTo>
                  <a:pt x="84083" y="3751"/>
                </a:lnTo>
                <a:lnTo>
                  <a:pt x="83773" y="2882"/>
                </a:lnTo>
                <a:lnTo>
                  <a:pt x="83642" y="4001"/>
                </a:lnTo>
                <a:lnTo>
                  <a:pt x="83523" y="3811"/>
                </a:lnTo>
                <a:lnTo>
                  <a:pt x="83535" y="3930"/>
                </a:lnTo>
                <a:lnTo>
                  <a:pt x="82749" y="2811"/>
                </a:lnTo>
                <a:lnTo>
                  <a:pt x="82713" y="3406"/>
                </a:lnTo>
                <a:lnTo>
                  <a:pt x="82606" y="3644"/>
                </a:lnTo>
                <a:lnTo>
                  <a:pt x="82642" y="3347"/>
                </a:lnTo>
                <a:lnTo>
                  <a:pt x="82249" y="4370"/>
                </a:lnTo>
                <a:lnTo>
                  <a:pt x="82201" y="4490"/>
                </a:lnTo>
                <a:lnTo>
                  <a:pt x="82189" y="4478"/>
                </a:lnTo>
                <a:lnTo>
                  <a:pt x="82297" y="3096"/>
                </a:lnTo>
                <a:lnTo>
                  <a:pt x="82035" y="3989"/>
                </a:lnTo>
                <a:lnTo>
                  <a:pt x="81999" y="3906"/>
                </a:lnTo>
                <a:lnTo>
                  <a:pt x="81832" y="4323"/>
                </a:lnTo>
                <a:lnTo>
                  <a:pt x="81797" y="3966"/>
                </a:lnTo>
                <a:lnTo>
                  <a:pt x="81677" y="4347"/>
                </a:lnTo>
                <a:lnTo>
                  <a:pt x="81106" y="3775"/>
                </a:lnTo>
                <a:lnTo>
                  <a:pt x="81011" y="3644"/>
                </a:lnTo>
                <a:lnTo>
                  <a:pt x="81035" y="3704"/>
                </a:lnTo>
                <a:lnTo>
                  <a:pt x="80606" y="3275"/>
                </a:lnTo>
                <a:lnTo>
                  <a:pt x="81035" y="4239"/>
                </a:lnTo>
                <a:lnTo>
                  <a:pt x="80796" y="3882"/>
                </a:lnTo>
                <a:lnTo>
                  <a:pt x="80749" y="4144"/>
                </a:lnTo>
                <a:lnTo>
                  <a:pt x="80368" y="3704"/>
                </a:lnTo>
                <a:lnTo>
                  <a:pt x="79927" y="4501"/>
                </a:lnTo>
                <a:lnTo>
                  <a:pt x="80094" y="3406"/>
                </a:lnTo>
                <a:lnTo>
                  <a:pt x="79308" y="4287"/>
                </a:lnTo>
                <a:lnTo>
                  <a:pt x="79546" y="3216"/>
                </a:lnTo>
                <a:lnTo>
                  <a:pt x="78820" y="4025"/>
                </a:lnTo>
                <a:lnTo>
                  <a:pt x="79010" y="3573"/>
                </a:lnTo>
                <a:lnTo>
                  <a:pt x="78701" y="3882"/>
                </a:lnTo>
                <a:lnTo>
                  <a:pt x="78106" y="2977"/>
                </a:lnTo>
                <a:lnTo>
                  <a:pt x="78034" y="4347"/>
                </a:lnTo>
                <a:lnTo>
                  <a:pt x="76986" y="3370"/>
                </a:lnTo>
                <a:lnTo>
                  <a:pt x="77439" y="4370"/>
                </a:lnTo>
                <a:lnTo>
                  <a:pt x="75486" y="3894"/>
                </a:lnTo>
                <a:lnTo>
                  <a:pt x="76582" y="4597"/>
                </a:lnTo>
                <a:lnTo>
                  <a:pt x="76093" y="4382"/>
                </a:lnTo>
                <a:lnTo>
                  <a:pt x="75677" y="4585"/>
                </a:lnTo>
                <a:lnTo>
                  <a:pt x="75320" y="4359"/>
                </a:lnTo>
                <a:lnTo>
                  <a:pt x="74950" y="4561"/>
                </a:lnTo>
                <a:lnTo>
                  <a:pt x="74450" y="4311"/>
                </a:lnTo>
                <a:lnTo>
                  <a:pt x="74831" y="4728"/>
                </a:lnTo>
                <a:lnTo>
                  <a:pt x="74510" y="4597"/>
                </a:lnTo>
                <a:lnTo>
                  <a:pt x="74617" y="4906"/>
                </a:lnTo>
                <a:lnTo>
                  <a:pt x="74331" y="4763"/>
                </a:lnTo>
                <a:lnTo>
                  <a:pt x="74236" y="4525"/>
                </a:lnTo>
                <a:lnTo>
                  <a:pt x="74212" y="4716"/>
                </a:lnTo>
                <a:lnTo>
                  <a:pt x="73355" y="4299"/>
                </a:lnTo>
                <a:lnTo>
                  <a:pt x="73295" y="4228"/>
                </a:lnTo>
                <a:lnTo>
                  <a:pt x="73260" y="4251"/>
                </a:lnTo>
                <a:lnTo>
                  <a:pt x="73200" y="4228"/>
                </a:lnTo>
                <a:lnTo>
                  <a:pt x="73248" y="4263"/>
                </a:lnTo>
                <a:lnTo>
                  <a:pt x="72903" y="4644"/>
                </a:lnTo>
                <a:lnTo>
                  <a:pt x="72653" y="4132"/>
                </a:lnTo>
                <a:lnTo>
                  <a:pt x="72533" y="4823"/>
                </a:lnTo>
                <a:lnTo>
                  <a:pt x="71783" y="4061"/>
                </a:lnTo>
                <a:lnTo>
                  <a:pt x="71295" y="4430"/>
                </a:lnTo>
                <a:lnTo>
                  <a:pt x="72069" y="3477"/>
                </a:lnTo>
                <a:lnTo>
                  <a:pt x="70450" y="4406"/>
                </a:lnTo>
                <a:lnTo>
                  <a:pt x="70664" y="3513"/>
                </a:lnTo>
                <a:lnTo>
                  <a:pt x="70212" y="4073"/>
                </a:lnTo>
                <a:lnTo>
                  <a:pt x="70140" y="3847"/>
                </a:lnTo>
                <a:lnTo>
                  <a:pt x="70033" y="4109"/>
                </a:lnTo>
                <a:lnTo>
                  <a:pt x="70093" y="3644"/>
                </a:lnTo>
                <a:lnTo>
                  <a:pt x="69795" y="4109"/>
                </a:lnTo>
                <a:lnTo>
                  <a:pt x="69831" y="2835"/>
                </a:lnTo>
                <a:lnTo>
                  <a:pt x="68819" y="3882"/>
                </a:lnTo>
                <a:lnTo>
                  <a:pt x="69569" y="2942"/>
                </a:lnTo>
                <a:lnTo>
                  <a:pt x="67819" y="3763"/>
                </a:lnTo>
                <a:lnTo>
                  <a:pt x="67866" y="3477"/>
                </a:lnTo>
                <a:lnTo>
                  <a:pt x="67521" y="3644"/>
                </a:lnTo>
                <a:lnTo>
                  <a:pt x="68069" y="2775"/>
                </a:lnTo>
                <a:lnTo>
                  <a:pt x="66866" y="3775"/>
                </a:lnTo>
                <a:lnTo>
                  <a:pt x="66592" y="3108"/>
                </a:lnTo>
                <a:lnTo>
                  <a:pt x="66449" y="3454"/>
                </a:lnTo>
                <a:lnTo>
                  <a:pt x="66354" y="3299"/>
                </a:lnTo>
                <a:lnTo>
                  <a:pt x="66437" y="3585"/>
                </a:lnTo>
                <a:lnTo>
                  <a:pt x="65616" y="2537"/>
                </a:lnTo>
                <a:lnTo>
                  <a:pt x="65461" y="4049"/>
                </a:lnTo>
                <a:lnTo>
                  <a:pt x="65402" y="3787"/>
                </a:lnTo>
                <a:lnTo>
                  <a:pt x="65259" y="4061"/>
                </a:lnTo>
                <a:lnTo>
                  <a:pt x="65521" y="3418"/>
                </a:lnTo>
                <a:lnTo>
                  <a:pt x="64556" y="4418"/>
                </a:lnTo>
                <a:lnTo>
                  <a:pt x="65104" y="3192"/>
                </a:lnTo>
                <a:lnTo>
                  <a:pt x="63961" y="4620"/>
                </a:lnTo>
                <a:lnTo>
                  <a:pt x="63770" y="3847"/>
                </a:lnTo>
                <a:lnTo>
                  <a:pt x="63592" y="4311"/>
                </a:lnTo>
                <a:lnTo>
                  <a:pt x="63544" y="4251"/>
                </a:lnTo>
                <a:lnTo>
                  <a:pt x="63473" y="4013"/>
                </a:lnTo>
                <a:lnTo>
                  <a:pt x="63485" y="4180"/>
                </a:lnTo>
                <a:lnTo>
                  <a:pt x="63425" y="4109"/>
                </a:lnTo>
                <a:lnTo>
                  <a:pt x="63497" y="4418"/>
                </a:lnTo>
                <a:lnTo>
                  <a:pt x="63520" y="4525"/>
                </a:lnTo>
                <a:lnTo>
                  <a:pt x="62949" y="3835"/>
                </a:lnTo>
                <a:lnTo>
                  <a:pt x="62937" y="3692"/>
                </a:lnTo>
                <a:lnTo>
                  <a:pt x="62889" y="3763"/>
                </a:lnTo>
                <a:lnTo>
                  <a:pt x="62758" y="3608"/>
                </a:lnTo>
                <a:lnTo>
                  <a:pt x="62782" y="3930"/>
                </a:lnTo>
                <a:lnTo>
                  <a:pt x="62520" y="4299"/>
                </a:lnTo>
                <a:lnTo>
                  <a:pt x="62449" y="4144"/>
                </a:lnTo>
                <a:lnTo>
                  <a:pt x="62104" y="4918"/>
                </a:lnTo>
                <a:lnTo>
                  <a:pt x="61973" y="5132"/>
                </a:lnTo>
                <a:lnTo>
                  <a:pt x="61854" y="4370"/>
                </a:lnTo>
                <a:lnTo>
                  <a:pt x="61794" y="4430"/>
                </a:lnTo>
                <a:lnTo>
                  <a:pt x="61746" y="4085"/>
                </a:lnTo>
                <a:lnTo>
                  <a:pt x="61889" y="3882"/>
                </a:lnTo>
                <a:lnTo>
                  <a:pt x="61746" y="4013"/>
                </a:lnTo>
                <a:lnTo>
                  <a:pt x="61711" y="3823"/>
                </a:lnTo>
                <a:lnTo>
                  <a:pt x="61592" y="4132"/>
                </a:lnTo>
                <a:lnTo>
                  <a:pt x="61115" y="4561"/>
                </a:lnTo>
                <a:lnTo>
                  <a:pt x="60508" y="3573"/>
                </a:lnTo>
                <a:lnTo>
                  <a:pt x="60865" y="4787"/>
                </a:lnTo>
                <a:lnTo>
                  <a:pt x="60842" y="4823"/>
                </a:lnTo>
                <a:lnTo>
                  <a:pt x="60425" y="4311"/>
                </a:lnTo>
                <a:lnTo>
                  <a:pt x="60425" y="4299"/>
                </a:lnTo>
                <a:lnTo>
                  <a:pt x="60401" y="4299"/>
                </a:lnTo>
                <a:lnTo>
                  <a:pt x="60163" y="4013"/>
                </a:lnTo>
                <a:lnTo>
                  <a:pt x="60306" y="4370"/>
                </a:lnTo>
                <a:lnTo>
                  <a:pt x="59746" y="4680"/>
                </a:lnTo>
                <a:lnTo>
                  <a:pt x="59734" y="4918"/>
                </a:lnTo>
                <a:lnTo>
                  <a:pt x="59627" y="4882"/>
                </a:lnTo>
                <a:lnTo>
                  <a:pt x="59437" y="4370"/>
                </a:lnTo>
                <a:lnTo>
                  <a:pt x="59484" y="4823"/>
                </a:lnTo>
                <a:lnTo>
                  <a:pt x="57401" y="4025"/>
                </a:lnTo>
                <a:lnTo>
                  <a:pt x="57984" y="4978"/>
                </a:lnTo>
                <a:lnTo>
                  <a:pt x="57413" y="4347"/>
                </a:lnTo>
                <a:lnTo>
                  <a:pt x="57543" y="5085"/>
                </a:lnTo>
                <a:lnTo>
                  <a:pt x="57543" y="5085"/>
                </a:lnTo>
                <a:lnTo>
                  <a:pt x="57210" y="4430"/>
                </a:lnTo>
                <a:lnTo>
                  <a:pt x="57186" y="5144"/>
                </a:lnTo>
                <a:lnTo>
                  <a:pt x="57186" y="5144"/>
                </a:lnTo>
                <a:lnTo>
                  <a:pt x="57186" y="3597"/>
                </a:lnTo>
                <a:lnTo>
                  <a:pt x="56400" y="5037"/>
                </a:lnTo>
                <a:lnTo>
                  <a:pt x="56222" y="4609"/>
                </a:lnTo>
                <a:lnTo>
                  <a:pt x="56103" y="4894"/>
                </a:lnTo>
                <a:lnTo>
                  <a:pt x="55877" y="5037"/>
                </a:lnTo>
                <a:lnTo>
                  <a:pt x="55865" y="5025"/>
                </a:lnTo>
                <a:lnTo>
                  <a:pt x="55841" y="5073"/>
                </a:lnTo>
                <a:lnTo>
                  <a:pt x="55603" y="5216"/>
                </a:lnTo>
                <a:lnTo>
                  <a:pt x="55496" y="5144"/>
                </a:lnTo>
                <a:lnTo>
                  <a:pt x="55960" y="4406"/>
                </a:lnTo>
                <a:lnTo>
                  <a:pt x="55257" y="4966"/>
                </a:lnTo>
                <a:lnTo>
                  <a:pt x="54484" y="4406"/>
                </a:lnTo>
                <a:lnTo>
                  <a:pt x="54662" y="4144"/>
                </a:lnTo>
                <a:lnTo>
                  <a:pt x="54055" y="4561"/>
                </a:lnTo>
                <a:lnTo>
                  <a:pt x="53960" y="4406"/>
                </a:lnTo>
                <a:lnTo>
                  <a:pt x="53912" y="4656"/>
                </a:lnTo>
                <a:lnTo>
                  <a:pt x="53436" y="4966"/>
                </a:lnTo>
                <a:lnTo>
                  <a:pt x="53531" y="4609"/>
                </a:lnTo>
                <a:lnTo>
                  <a:pt x="53281" y="4775"/>
                </a:lnTo>
                <a:lnTo>
                  <a:pt x="53591" y="4263"/>
                </a:lnTo>
                <a:lnTo>
                  <a:pt x="53174" y="4585"/>
                </a:lnTo>
                <a:lnTo>
                  <a:pt x="52841" y="4347"/>
                </a:lnTo>
                <a:lnTo>
                  <a:pt x="52543" y="4609"/>
                </a:lnTo>
                <a:lnTo>
                  <a:pt x="52186" y="4406"/>
                </a:lnTo>
                <a:lnTo>
                  <a:pt x="51769" y="4656"/>
                </a:lnTo>
                <a:lnTo>
                  <a:pt x="52710" y="3787"/>
                </a:lnTo>
                <a:lnTo>
                  <a:pt x="51043" y="4406"/>
                </a:lnTo>
                <a:lnTo>
                  <a:pt x="51436" y="3227"/>
                </a:lnTo>
                <a:lnTo>
                  <a:pt x="50543" y="4382"/>
                </a:lnTo>
                <a:lnTo>
                  <a:pt x="50495" y="2775"/>
                </a:lnTo>
                <a:lnTo>
                  <a:pt x="49983" y="3847"/>
                </a:lnTo>
                <a:lnTo>
                  <a:pt x="49721" y="3489"/>
                </a:lnTo>
                <a:lnTo>
                  <a:pt x="49900" y="4025"/>
                </a:lnTo>
                <a:lnTo>
                  <a:pt x="49292" y="3108"/>
                </a:lnTo>
                <a:lnTo>
                  <a:pt x="49483" y="4323"/>
                </a:lnTo>
                <a:lnTo>
                  <a:pt x="48828" y="3335"/>
                </a:lnTo>
                <a:lnTo>
                  <a:pt x="48959" y="4609"/>
                </a:lnTo>
                <a:lnTo>
                  <a:pt x="48602" y="3668"/>
                </a:lnTo>
                <a:lnTo>
                  <a:pt x="48316" y="4144"/>
                </a:lnTo>
                <a:lnTo>
                  <a:pt x="48257" y="4061"/>
                </a:lnTo>
                <a:lnTo>
                  <a:pt x="48245" y="3894"/>
                </a:lnTo>
                <a:lnTo>
                  <a:pt x="48221" y="3966"/>
                </a:lnTo>
                <a:lnTo>
                  <a:pt x="48185" y="3930"/>
                </a:lnTo>
                <a:lnTo>
                  <a:pt x="48185" y="4013"/>
                </a:lnTo>
                <a:lnTo>
                  <a:pt x="48054" y="4311"/>
                </a:lnTo>
                <a:lnTo>
                  <a:pt x="48411" y="3180"/>
                </a:lnTo>
                <a:lnTo>
                  <a:pt x="47530" y="4442"/>
                </a:lnTo>
                <a:lnTo>
                  <a:pt x="47447" y="4025"/>
                </a:lnTo>
                <a:lnTo>
                  <a:pt x="47387" y="4442"/>
                </a:lnTo>
                <a:lnTo>
                  <a:pt x="47268" y="3954"/>
                </a:lnTo>
                <a:lnTo>
                  <a:pt x="47102" y="4620"/>
                </a:lnTo>
                <a:lnTo>
                  <a:pt x="46637" y="3287"/>
                </a:lnTo>
                <a:lnTo>
                  <a:pt x="46506" y="4001"/>
                </a:lnTo>
                <a:lnTo>
                  <a:pt x="45935" y="4704"/>
                </a:lnTo>
                <a:lnTo>
                  <a:pt x="46030" y="3882"/>
                </a:lnTo>
                <a:lnTo>
                  <a:pt x="45506" y="5097"/>
                </a:lnTo>
                <a:lnTo>
                  <a:pt x="45518" y="4882"/>
                </a:lnTo>
                <a:lnTo>
                  <a:pt x="45459" y="4966"/>
                </a:lnTo>
                <a:lnTo>
                  <a:pt x="45447" y="4894"/>
                </a:lnTo>
                <a:lnTo>
                  <a:pt x="45625" y="4347"/>
                </a:lnTo>
                <a:lnTo>
                  <a:pt x="45375" y="4668"/>
                </a:lnTo>
                <a:lnTo>
                  <a:pt x="45256" y="4263"/>
                </a:lnTo>
                <a:lnTo>
                  <a:pt x="45340" y="3954"/>
                </a:lnTo>
                <a:lnTo>
                  <a:pt x="44982" y="4561"/>
                </a:lnTo>
                <a:lnTo>
                  <a:pt x="44566" y="3704"/>
                </a:lnTo>
                <a:lnTo>
                  <a:pt x="44494" y="4656"/>
                </a:lnTo>
                <a:lnTo>
                  <a:pt x="44328" y="4192"/>
                </a:lnTo>
                <a:lnTo>
                  <a:pt x="44268" y="4716"/>
                </a:lnTo>
                <a:lnTo>
                  <a:pt x="43792" y="4239"/>
                </a:lnTo>
                <a:lnTo>
                  <a:pt x="44078" y="3823"/>
                </a:lnTo>
                <a:lnTo>
                  <a:pt x="43411" y="4263"/>
                </a:lnTo>
                <a:lnTo>
                  <a:pt x="43304" y="4109"/>
                </a:lnTo>
                <a:lnTo>
                  <a:pt x="43292" y="4359"/>
                </a:lnTo>
                <a:lnTo>
                  <a:pt x="42958" y="4597"/>
                </a:lnTo>
                <a:lnTo>
                  <a:pt x="42923" y="4561"/>
                </a:lnTo>
                <a:lnTo>
                  <a:pt x="42994" y="4263"/>
                </a:lnTo>
                <a:lnTo>
                  <a:pt x="42744" y="4430"/>
                </a:lnTo>
                <a:lnTo>
                  <a:pt x="43054" y="3930"/>
                </a:lnTo>
                <a:lnTo>
                  <a:pt x="42637" y="4239"/>
                </a:lnTo>
                <a:lnTo>
                  <a:pt x="42327" y="4001"/>
                </a:lnTo>
                <a:lnTo>
                  <a:pt x="42042" y="4263"/>
                </a:lnTo>
                <a:lnTo>
                  <a:pt x="41696" y="4061"/>
                </a:lnTo>
                <a:lnTo>
                  <a:pt x="41291" y="4311"/>
                </a:lnTo>
                <a:lnTo>
                  <a:pt x="42208" y="3477"/>
                </a:lnTo>
                <a:lnTo>
                  <a:pt x="40601" y="4061"/>
                </a:lnTo>
                <a:lnTo>
                  <a:pt x="40970" y="2918"/>
                </a:lnTo>
                <a:lnTo>
                  <a:pt x="40125" y="4061"/>
                </a:lnTo>
                <a:lnTo>
                  <a:pt x="40077" y="2477"/>
                </a:lnTo>
                <a:lnTo>
                  <a:pt x="39589" y="3525"/>
                </a:lnTo>
                <a:lnTo>
                  <a:pt x="39327" y="3180"/>
                </a:lnTo>
                <a:lnTo>
                  <a:pt x="39494" y="3704"/>
                </a:lnTo>
                <a:lnTo>
                  <a:pt x="38898" y="2799"/>
                </a:lnTo>
                <a:lnTo>
                  <a:pt x="39089" y="4001"/>
                </a:lnTo>
                <a:lnTo>
                  <a:pt x="38470" y="3013"/>
                </a:lnTo>
                <a:lnTo>
                  <a:pt x="38601" y="4263"/>
                </a:lnTo>
                <a:lnTo>
                  <a:pt x="38243" y="3358"/>
                </a:lnTo>
                <a:lnTo>
                  <a:pt x="37946" y="3882"/>
                </a:lnTo>
                <a:lnTo>
                  <a:pt x="37922" y="3573"/>
                </a:lnTo>
                <a:lnTo>
                  <a:pt x="37720" y="3989"/>
                </a:lnTo>
                <a:lnTo>
                  <a:pt x="38065" y="2870"/>
                </a:lnTo>
                <a:lnTo>
                  <a:pt x="37220" y="4109"/>
                </a:lnTo>
                <a:lnTo>
                  <a:pt x="37124" y="3704"/>
                </a:lnTo>
                <a:lnTo>
                  <a:pt x="37089" y="4109"/>
                </a:lnTo>
                <a:lnTo>
                  <a:pt x="36969" y="3644"/>
                </a:lnTo>
                <a:lnTo>
                  <a:pt x="36803" y="4287"/>
                </a:lnTo>
                <a:lnTo>
                  <a:pt x="36350" y="2989"/>
                </a:lnTo>
                <a:lnTo>
                  <a:pt x="36231" y="3692"/>
                </a:lnTo>
                <a:lnTo>
                  <a:pt x="35684" y="4359"/>
                </a:lnTo>
                <a:lnTo>
                  <a:pt x="35779" y="3549"/>
                </a:lnTo>
                <a:lnTo>
                  <a:pt x="35374" y="4525"/>
                </a:lnTo>
                <a:lnTo>
                  <a:pt x="35398" y="3906"/>
                </a:lnTo>
                <a:lnTo>
                  <a:pt x="35088" y="4132"/>
                </a:lnTo>
                <a:lnTo>
                  <a:pt x="35017" y="3835"/>
                </a:lnTo>
                <a:lnTo>
                  <a:pt x="34981" y="4192"/>
                </a:lnTo>
                <a:lnTo>
                  <a:pt x="34922" y="4239"/>
                </a:lnTo>
                <a:lnTo>
                  <a:pt x="34886" y="4180"/>
                </a:lnTo>
                <a:lnTo>
                  <a:pt x="34862" y="4287"/>
                </a:lnTo>
                <a:lnTo>
                  <a:pt x="34803" y="4323"/>
                </a:lnTo>
                <a:lnTo>
                  <a:pt x="34374" y="3394"/>
                </a:lnTo>
                <a:lnTo>
                  <a:pt x="34291" y="4406"/>
                </a:lnTo>
                <a:lnTo>
                  <a:pt x="34195" y="4478"/>
                </a:lnTo>
                <a:lnTo>
                  <a:pt x="34088" y="4382"/>
                </a:lnTo>
                <a:lnTo>
                  <a:pt x="33945" y="3763"/>
                </a:lnTo>
                <a:lnTo>
                  <a:pt x="33874" y="4168"/>
                </a:lnTo>
                <a:lnTo>
                  <a:pt x="33576" y="3870"/>
                </a:lnTo>
                <a:lnTo>
                  <a:pt x="33755" y="4418"/>
                </a:lnTo>
                <a:lnTo>
                  <a:pt x="33183" y="3430"/>
                </a:lnTo>
                <a:lnTo>
                  <a:pt x="32778" y="3787"/>
                </a:lnTo>
                <a:lnTo>
                  <a:pt x="32636" y="3335"/>
                </a:lnTo>
                <a:lnTo>
                  <a:pt x="32457" y="3942"/>
                </a:lnTo>
                <a:lnTo>
                  <a:pt x="31921" y="3216"/>
                </a:lnTo>
                <a:lnTo>
                  <a:pt x="31445" y="3525"/>
                </a:lnTo>
                <a:lnTo>
                  <a:pt x="32231" y="2680"/>
                </a:lnTo>
                <a:lnTo>
                  <a:pt x="30731" y="3454"/>
                </a:lnTo>
                <a:lnTo>
                  <a:pt x="31016" y="2632"/>
                </a:lnTo>
                <a:lnTo>
                  <a:pt x="30552" y="3132"/>
                </a:lnTo>
                <a:lnTo>
                  <a:pt x="30540" y="2930"/>
                </a:lnTo>
                <a:lnTo>
                  <a:pt x="30397" y="3132"/>
                </a:lnTo>
                <a:lnTo>
                  <a:pt x="30504" y="2715"/>
                </a:lnTo>
                <a:lnTo>
                  <a:pt x="30195" y="3132"/>
                </a:lnTo>
                <a:lnTo>
                  <a:pt x="30385" y="1965"/>
                </a:lnTo>
                <a:lnTo>
                  <a:pt x="29385" y="2882"/>
                </a:lnTo>
                <a:lnTo>
                  <a:pt x="30159" y="2049"/>
                </a:lnTo>
                <a:lnTo>
                  <a:pt x="28540" y="2704"/>
                </a:lnTo>
                <a:lnTo>
                  <a:pt x="28635" y="2454"/>
                </a:lnTo>
                <a:lnTo>
                  <a:pt x="28302" y="2585"/>
                </a:lnTo>
                <a:lnTo>
                  <a:pt x="28885" y="1811"/>
                </a:lnTo>
                <a:lnTo>
                  <a:pt x="27718" y="2656"/>
                </a:lnTo>
                <a:lnTo>
                  <a:pt x="27587" y="2037"/>
                </a:lnTo>
                <a:lnTo>
                  <a:pt x="27409" y="2346"/>
                </a:lnTo>
                <a:lnTo>
                  <a:pt x="27349" y="2204"/>
                </a:lnTo>
                <a:lnTo>
                  <a:pt x="27385" y="2465"/>
                </a:lnTo>
                <a:lnTo>
                  <a:pt x="26813" y="1453"/>
                </a:lnTo>
                <a:lnTo>
                  <a:pt x="26492" y="2835"/>
                </a:lnTo>
                <a:lnTo>
                  <a:pt x="26468" y="2596"/>
                </a:lnTo>
                <a:lnTo>
                  <a:pt x="26313" y="2835"/>
                </a:lnTo>
                <a:lnTo>
                  <a:pt x="26623" y="2275"/>
                </a:lnTo>
                <a:lnTo>
                  <a:pt x="25659" y="3132"/>
                </a:lnTo>
                <a:lnTo>
                  <a:pt x="26290" y="2037"/>
                </a:lnTo>
                <a:lnTo>
                  <a:pt x="25135" y="3287"/>
                </a:lnTo>
                <a:lnTo>
                  <a:pt x="25063" y="2573"/>
                </a:lnTo>
                <a:lnTo>
                  <a:pt x="24837" y="2977"/>
                </a:lnTo>
                <a:lnTo>
                  <a:pt x="24730" y="2775"/>
                </a:lnTo>
                <a:lnTo>
                  <a:pt x="24766" y="3192"/>
                </a:lnTo>
                <a:lnTo>
                  <a:pt x="24230" y="2287"/>
                </a:lnTo>
                <a:lnTo>
                  <a:pt x="24146" y="3525"/>
                </a:lnTo>
                <a:lnTo>
                  <a:pt x="23885" y="2775"/>
                </a:lnTo>
                <a:lnTo>
                  <a:pt x="23408" y="3632"/>
                </a:lnTo>
                <a:lnTo>
                  <a:pt x="23349" y="3608"/>
                </a:lnTo>
                <a:lnTo>
                  <a:pt x="23337" y="2942"/>
                </a:lnTo>
                <a:lnTo>
                  <a:pt x="22992" y="3239"/>
                </a:lnTo>
                <a:lnTo>
                  <a:pt x="23003" y="3096"/>
                </a:lnTo>
                <a:lnTo>
                  <a:pt x="22813" y="3251"/>
                </a:lnTo>
                <a:lnTo>
                  <a:pt x="23456" y="2477"/>
                </a:lnTo>
                <a:lnTo>
                  <a:pt x="22456" y="3275"/>
                </a:lnTo>
                <a:lnTo>
                  <a:pt x="22289" y="3216"/>
                </a:lnTo>
                <a:lnTo>
                  <a:pt x="23420" y="2501"/>
                </a:lnTo>
                <a:lnTo>
                  <a:pt x="22682" y="2620"/>
                </a:lnTo>
                <a:lnTo>
                  <a:pt x="22349" y="2835"/>
                </a:lnTo>
                <a:lnTo>
                  <a:pt x="22753" y="1680"/>
                </a:lnTo>
                <a:lnTo>
                  <a:pt x="21765" y="2930"/>
                </a:lnTo>
                <a:lnTo>
                  <a:pt x="21503" y="977"/>
                </a:lnTo>
                <a:lnTo>
                  <a:pt x="21396" y="2656"/>
                </a:lnTo>
                <a:lnTo>
                  <a:pt x="21134" y="1263"/>
                </a:lnTo>
                <a:lnTo>
                  <a:pt x="21098" y="2037"/>
                </a:lnTo>
                <a:lnTo>
                  <a:pt x="21051" y="1703"/>
                </a:lnTo>
                <a:lnTo>
                  <a:pt x="20979" y="1918"/>
                </a:lnTo>
                <a:lnTo>
                  <a:pt x="21098" y="656"/>
                </a:lnTo>
                <a:lnTo>
                  <a:pt x="20003" y="2037"/>
                </a:lnTo>
                <a:lnTo>
                  <a:pt x="20039" y="691"/>
                </a:lnTo>
                <a:lnTo>
                  <a:pt x="19586" y="1680"/>
                </a:lnTo>
                <a:lnTo>
                  <a:pt x="19051" y="418"/>
                </a:lnTo>
                <a:lnTo>
                  <a:pt x="19205" y="1644"/>
                </a:lnTo>
                <a:lnTo>
                  <a:pt x="18705" y="811"/>
                </a:lnTo>
                <a:lnTo>
                  <a:pt x="18848" y="1608"/>
                </a:lnTo>
                <a:lnTo>
                  <a:pt x="18729" y="1382"/>
                </a:lnTo>
                <a:lnTo>
                  <a:pt x="18705" y="1858"/>
                </a:lnTo>
                <a:lnTo>
                  <a:pt x="16348" y="668"/>
                </a:lnTo>
                <a:lnTo>
                  <a:pt x="16729" y="1584"/>
                </a:lnTo>
                <a:lnTo>
                  <a:pt x="16324" y="965"/>
                </a:lnTo>
                <a:lnTo>
                  <a:pt x="16336" y="1668"/>
                </a:lnTo>
                <a:lnTo>
                  <a:pt x="16134" y="1025"/>
                </a:lnTo>
                <a:lnTo>
                  <a:pt x="16026" y="1727"/>
                </a:lnTo>
                <a:lnTo>
                  <a:pt x="16217" y="263"/>
                </a:lnTo>
                <a:lnTo>
                  <a:pt x="15372" y="1561"/>
                </a:lnTo>
                <a:lnTo>
                  <a:pt x="15264" y="1144"/>
                </a:lnTo>
                <a:lnTo>
                  <a:pt x="15014" y="1644"/>
                </a:lnTo>
                <a:lnTo>
                  <a:pt x="14907" y="1501"/>
                </a:lnTo>
                <a:lnTo>
                  <a:pt x="14776" y="1787"/>
                </a:lnTo>
                <a:lnTo>
                  <a:pt x="13776" y="834"/>
                </a:lnTo>
                <a:lnTo>
                  <a:pt x="14181" y="1858"/>
                </a:lnTo>
                <a:lnTo>
                  <a:pt x="13169" y="1287"/>
                </a:lnTo>
                <a:lnTo>
                  <a:pt x="13574" y="1942"/>
                </a:lnTo>
                <a:lnTo>
                  <a:pt x="13133" y="1608"/>
                </a:lnTo>
                <a:lnTo>
                  <a:pt x="13181" y="2049"/>
                </a:lnTo>
                <a:lnTo>
                  <a:pt x="12478" y="1072"/>
                </a:lnTo>
                <a:lnTo>
                  <a:pt x="12002" y="2287"/>
                </a:lnTo>
                <a:lnTo>
                  <a:pt x="11740" y="1620"/>
                </a:lnTo>
                <a:lnTo>
                  <a:pt x="11383" y="2335"/>
                </a:lnTo>
                <a:lnTo>
                  <a:pt x="11371" y="1430"/>
                </a:lnTo>
                <a:lnTo>
                  <a:pt x="11073" y="2001"/>
                </a:lnTo>
                <a:lnTo>
                  <a:pt x="11050" y="1620"/>
                </a:lnTo>
                <a:lnTo>
                  <a:pt x="10776" y="1692"/>
                </a:lnTo>
                <a:lnTo>
                  <a:pt x="10633" y="1465"/>
                </a:lnTo>
                <a:lnTo>
                  <a:pt x="10597" y="549"/>
                </a:lnTo>
                <a:lnTo>
                  <a:pt x="9883" y="1680"/>
                </a:lnTo>
                <a:lnTo>
                  <a:pt x="8728" y="477"/>
                </a:lnTo>
                <a:lnTo>
                  <a:pt x="9180" y="1513"/>
                </a:lnTo>
                <a:lnTo>
                  <a:pt x="8490" y="930"/>
                </a:lnTo>
                <a:lnTo>
                  <a:pt x="8847" y="1584"/>
                </a:lnTo>
                <a:lnTo>
                  <a:pt x="8466" y="1311"/>
                </a:lnTo>
                <a:lnTo>
                  <a:pt x="8514" y="1430"/>
                </a:lnTo>
                <a:lnTo>
                  <a:pt x="7001" y="1072"/>
                </a:lnTo>
                <a:lnTo>
                  <a:pt x="7966" y="1644"/>
                </a:lnTo>
                <a:lnTo>
                  <a:pt x="7597" y="1608"/>
                </a:lnTo>
                <a:lnTo>
                  <a:pt x="7597" y="1584"/>
                </a:lnTo>
                <a:lnTo>
                  <a:pt x="7597" y="1608"/>
                </a:lnTo>
                <a:lnTo>
                  <a:pt x="6847" y="1525"/>
                </a:lnTo>
                <a:lnTo>
                  <a:pt x="6740" y="1453"/>
                </a:lnTo>
                <a:lnTo>
                  <a:pt x="6882" y="1382"/>
                </a:lnTo>
                <a:lnTo>
                  <a:pt x="6680" y="1406"/>
                </a:lnTo>
                <a:lnTo>
                  <a:pt x="6466" y="1263"/>
                </a:lnTo>
                <a:lnTo>
                  <a:pt x="6501" y="1442"/>
                </a:lnTo>
                <a:lnTo>
                  <a:pt x="6287" y="1465"/>
                </a:lnTo>
                <a:lnTo>
                  <a:pt x="6180" y="1275"/>
                </a:lnTo>
                <a:lnTo>
                  <a:pt x="6216" y="1465"/>
                </a:lnTo>
                <a:lnTo>
                  <a:pt x="6132" y="1489"/>
                </a:lnTo>
                <a:lnTo>
                  <a:pt x="6025" y="1227"/>
                </a:lnTo>
                <a:lnTo>
                  <a:pt x="6013" y="1501"/>
                </a:lnTo>
                <a:lnTo>
                  <a:pt x="5680" y="1549"/>
                </a:lnTo>
                <a:lnTo>
                  <a:pt x="5727" y="1442"/>
                </a:lnTo>
                <a:lnTo>
                  <a:pt x="5382" y="1632"/>
                </a:lnTo>
                <a:lnTo>
                  <a:pt x="5787" y="1168"/>
                </a:lnTo>
                <a:lnTo>
                  <a:pt x="5144" y="1549"/>
                </a:lnTo>
                <a:lnTo>
                  <a:pt x="5692" y="787"/>
                </a:lnTo>
                <a:lnTo>
                  <a:pt x="4596" y="1620"/>
                </a:lnTo>
                <a:lnTo>
                  <a:pt x="4287" y="715"/>
                </a:lnTo>
                <a:lnTo>
                  <a:pt x="4073" y="1394"/>
                </a:lnTo>
                <a:lnTo>
                  <a:pt x="3930" y="1561"/>
                </a:lnTo>
                <a:lnTo>
                  <a:pt x="3727" y="1489"/>
                </a:lnTo>
                <a:lnTo>
                  <a:pt x="3644" y="1763"/>
                </a:lnTo>
                <a:lnTo>
                  <a:pt x="3537" y="1311"/>
                </a:lnTo>
                <a:lnTo>
                  <a:pt x="3346" y="1989"/>
                </a:lnTo>
                <a:lnTo>
                  <a:pt x="3227" y="1430"/>
                </a:lnTo>
                <a:lnTo>
                  <a:pt x="2894" y="1906"/>
                </a:lnTo>
                <a:lnTo>
                  <a:pt x="2799" y="953"/>
                </a:lnTo>
                <a:lnTo>
                  <a:pt x="2084" y="1632"/>
                </a:lnTo>
                <a:lnTo>
                  <a:pt x="2215" y="1311"/>
                </a:lnTo>
                <a:lnTo>
                  <a:pt x="1810" y="1513"/>
                </a:lnTo>
                <a:lnTo>
                  <a:pt x="2239" y="1049"/>
                </a:lnTo>
                <a:lnTo>
                  <a:pt x="1394" y="1406"/>
                </a:lnTo>
                <a:lnTo>
                  <a:pt x="1882" y="668"/>
                </a:lnTo>
                <a:lnTo>
                  <a:pt x="977" y="1287"/>
                </a:lnTo>
                <a:lnTo>
                  <a:pt x="929" y="1084"/>
                </a:lnTo>
                <a:lnTo>
                  <a:pt x="822" y="1192"/>
                </a:lnTo>
                <a:lnTo>
                  <a:pt x="751" y="799"/>
                </a:lnTo>
                <a:lnTo>
                  <a:pt x="596" y="1084"/>
                </a:lnTo>
                <a:lnTo>
                  <a:pt x="227" y="72"/>
                </a:lnTo>
                <a:lnTo>
                  <a:pt x="84" y="1168"/>
                </a:lnTo>
                <a:lnTo>
                  <a:pt x="143" y="632"/>
                </a:lnTo>
                <a:lnTo>
                  <a:pt x="1" y="906"/>
                </a:lnTo>
                <a:lnTo>
                  <a:pt x="1" y="1918"/>
                </a:lnTo>
                <a:lnTo>
                  <a:pt x="1" y="2239"/>
                </a:lnTo>
                <a:lnTo>
                  <a:pt x="1" y="6680"/>
                </a:lnTo>
                <a:lnTo>
                  <a:pt x="124266" y="6942"/>
                </a:lnTo>
                <a:lnTo>
                  <a:pt x="124266" y="4049"/>
                </a:lnTo>
                <a:lnTo>
                  <a:pt x="124266" y="3692"/>
                </a:lnTo>
                <a:lnTo>
                  <a:pt x="124266" y="156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49"/>
          <p:cNvSpPr/>
          <p:nvPr/>
        </p:nvSpPr>
        <p:spPr>
          <a:xfrm>
            <a:off x="2522850" y="969274"/>
            <a:ext cx="1573135" cy="4314148"/>
          </a:xfrm>
          <a:custGeom>
            <a:rect b="b" l="l" r="r" t="t"/>
            <a:pathLst>
              <a:path extrusionOk="0" h="39803" w="12740">
                <a:moveTo>
                  <a:pt x="453" y="27420"/>
                </a:moveTo>
                <a:cubicBezTo>
                  <a:pt x="869" y="27730"/>
                  <a:pt x="1715" y="28444"/>
                  <a:pt x="2215" y="28456"/>
                </a:cubicBezTo>
                <a:cubicBezTo>
                  <a:pt x="1822" y="28456"/>
                  <a:pt x="1203" y="28420"/>
                  <a:pt x="762" y="28635"/>
                </a:cubicBezTo>
                <a:cubicBezTo>
                  <a:pt x="1429" y="28718"/>
                  <a:pt x="1881" y="29313"/>
                  <a:pt x="2393" y="29730"/>
                </a:cubicBezTo>
                <a:cubicBezTo>
                  <a:pt x="1953" y="29528"/>
                  <a:pt x="1417" y="29849"/>
                  <a:pt x="988" y="29444"/>
                </a:cubicBezTo>
                <a:cubicBezTo>
                  <a:pt x="1084" y="29587"/>
                  <a:pt x="1143" y="29754"/>
                  <a:pt x="1286" y="29885"/>
                </a:cubicBezTo>
                <a:cubicBezTo>
                  <a:pt x="1667" y="30302"/>
                  <a:pt x="2179" y="30444"/>
                  <a:pt x="2631" y="30683"/>
                </a:cubicBezTo>
                <a:cubicBezTo>
                  <a:pt x="2334" y="30837"/>
                  <a:pt x="1858" y="30754"/>
                  <a:pt x="1500" y="30837"/>
                </a:cubicBezTo>
                <a:cubicBezTo>
                  <a:pt x="2441" y="31052"/>
                  <a:pt x="3239" y="31635"/>
                  <a:pt x="4215" y="31814"/>
                </a:cubicBezTo>
                <a:cubicBezTo>
                  <a:pt x="4513" y="31873"/>
                  <a:pt x="4822" y="31933"/>
                  <a:pt x="5156" y="31992"/>
                </a:cubicBezTo>
                <a:lnTo>
                  <a:pt x="5156" y="39803"/>
                </a:lnTo>
                <a:lnTo>
                  <a:pt x="6239" y="39803"/>
                </a:lnTo>
                <a:lnTo>
                  <a:pt x="6239" y="32135"/>
                </a:lnTo>
                <a:cubicBezTo>
                  <a:pt x="6858" y="32171"/>
                  <a:pt x="7477" y="32028"/>
                  <a:pt x="8108" y="32207"/>
                </a:cubicBezTo>
                <a:cubicBezTo>
                  <a:pt x="8549" y="32349"/>
                  <a:pt x="8882" y="32528"/>
                  <a:pt x="9335" y="32492"/>
                </a:cubicBezTo>
                <a:cubicBezTo>
                  <a:pt x="9751" y="32469"/>
                  <a:pt x="10132" y="32326"/>
                  <a:pt x="10549" y="32326"/>
                </a:cubicBezTo>
                <a:cubicBezTo>
                  <a:pt x="10168" y="32171"/>
                  <a:pt x="9751" y="32064"/>
                  <a:pt x="9347" y="31933"/>
                </a:cubicBezTo>
                <a:cubicBezTo>
                  <a:pt x="10549" y="31957"/>
                  <a:pt x="12085" y="31659"/>
                  <a:pt x="12740" y="30230"/>
                </a:cubicBezTo>
                <a:cubicBezTo>
                  <a:pt x="12276" y="30444"/>
                  <a:pt x="11895" y="30540"/>
                  <a:pt x="11430" y="30230"/>
                </a:cubicBezTo>
                <a:cubicBezTo>
                  <a:pt x="11573" y="30111"/>
                  <a:pt x="11787" y="29968"/>
                  <a:pt x="12014" y="29861"/>
                </a:cubicBezTo>
                <a:cubicBezTo>
                  <a:pt x="11609" y="29873"/>
                  <a:pt x="11216" y="29694"/>
                  <a:pt x="10883" y="29444"/>
                </a:cubicBezTo>
                <a:cubicBezTo>
                  <a:pt x="11240" y="29206"/>
                  <a:pt x="11597" y="28932"/>
                  <a:pt x="11895" y="28611"/>
                </a:cubicBezTo>
                <a:cubicBezTo>
                  <a:pt x="12014" y="28480"/>
                  <a:pt x="12097" y="28313"/>
                  <a:pt x="12216" y="28194"/>
                </a:cubicBezTo>
                <a:cubicBezTo>
                  <a:pt x="11835" y="28385"/>
                  <a:pt x="11121" y="28373"/>
                  <a:pt x="10799" y="28385"/>
                </a:cubicBezTo>
                <a:cubicBezTo>
                  <a:pt x="10894" y="28218"/>
                  <a:pt x="11025" y="28099"/>
                  <a:pt x="11180" y="28039"/>
                </a:cubicBezTo>
                <a:cubicBezTo>
                  <a:pt x="10775" y="28039"/>
                  <a:pt x="10382" y="28063"/>
                  <a:pt x="9990" y="28158"/>
                </a:cubicBezTo>
                <a:cubicBezTo>
                  <a:pt x="10192" y="27956"/>
                  <a:pt x="10502" y="27670"/>
                  <a:pt x="10763" y="27599"/>
                </a:cubicBezTo>
                <a:cubicBezTo>
                  <a:pt x="10359" y="27730"/>
                  <a:pt x="9251" y="27825"/>
                  <a:pt x="8930" y="27420"/>
                </a:cubicBezTo>
                <a:cubicBezTo>
                  <a:pt x="9656" y="27087"/>
                  <a:pt x="10371" y="27242"/>
                  <a:pt x="11025" y="26658"/>
                </a:cubicBezTo>
                <a:cubicBezTo>
                  <a:pt x="11454" y="26277"/>
                  <a:pt x="11680" y="25646"/>
                  <a:pt x="12109" y="25265"/>
                </a:cubicBezTo>
                <a:cubicBezTo>
                  <a:pt x="11847" y="25468"/>
                  <a:pt x="11454" y="25337"/>
                  <a:pt x="11144" y="25301"/>
                </a:cubicBezTo>
                <a:cubicBezTo>
                  <a:pt x="11240" y="25241"/>
                  <a:pt x="11311" y="25134"/>
                  <a:pt x="11394" y="25087"/>
                </a:cubicBezTo>
                <a:cubicBezTo>
                  <a:pt x="11156" y="25027"/>
                  <a:pt x="10906" y="25099"/>
                  <a:pt x="10656" y="25099"/>
                </a:cubicBezTo>
                <a:cubicBezTo>
                  <a:pt x="11013" y="24944"/>
                  <a:pt x="11323" y="24706"/>
                  <a:pt x="11656" y="24515"/>
                </a:cubicBezTo>
                <a:cubicBezTo>
                  <a:pt x="10954" y="24503"/>
                  <a:pt x="10406" y="24587"/>
                  <a:pt x="9763" y="24158"/>
                </a:cubicBezTo>
                <a:cubicBezTo>
                  <a:pt x="9990" y="24027"/>
                  <a:pt x="10359" y="23848"/>
                  <a:pt x="10490" y="23622"/>
                </a:cubicBezTo>
                <a:cubicBezTo>
                  <a:pt x="10240" y="23575"/>
                  <a:pt x="9966" y="23551"/>
                  <a:pt x="9728" y="23432"/>
                </a:cubicBezTo>
                <a:cubicBezTo>
                  <a:pt x="10168" y="22741"/>
                  <a:pt x="10716" y="22265"/>
                  <a:pt x="11061" y="21467"/>
                </a:cubicBezTo>
                <a:cubicBezTo>
                  <a:pt x="10430" y="21836"/>
                  <a:pt x="8394" y="23027"/>
                  <a:pt x="7977" y="21789"/>
                </a:cubicBezTo>
                <a:cubicBezTo>
                  <a:pt x="8632" y="21610"/>
                  <a:pt x="9251" y="21348"/>
                  <a:pt x="9894" y="21134"/>
                </a:cubicBezTo>
                <a:cubicBezTo>
                  <a:pt x="9668" y="21062"/>
                  <a:pt x="9394" y="21122"/>
                  <a:pt x="9156" y="21039"/>
                </a:cubicBezTo>
                <a:cubicBezTo>
                  <a:pt x="9466" y="20884"/>
                  <a:pt x="9835" y="20812"/>
                  <a:pt x="10168" y="20693"/>
                </a:cubicBezTo>
                <a:cubicBezTo>
                  <a:pt x="10013" y="20681"/>
                  <a:pt x="9930" y="20574"/>
                  <a:pt x="9811" y="20515"/>
                </a:cubicBezTo>
                <a:cubicBezTo>
                  <a:pt x="10049" y="20158"/>
                  <a:pt x="10847" y="19753"/>
                  <a:pt x="11192" y="19515"/>
                </a:cubicBezTo>
                <a:cubicBezTo>
                  <a:pt x="10823" y="19634"/>
                  <a:pt x="10263" y="19634"/>
                  <a:pt x="9894" y="19503"/>
                </a:cubicBezTo>
                <a:cubicBezTo>
                  <a:pt x="10121" y="19288"/>
                  <a:pt x="10359" y="19038"/>
                  <a:pt x="10597" y="18848"/>
                </a:cubicBezTo>
                <a:cubicBezTo>
                  <a:pt x="10013" y="18776"/>
                  <a:pt x="9394" y="18991"/>
                  <a:pt x="8799" y="18955"/>
                </a:cubicBezTo>
                <a:cubicBezTo>
                  <a:pt x="9013" y="18812"/>
                  <a:pt x="9239" y="18610"/>
                  <a:pt x="9466" y="18491"/>
                </a:cubicBezTo>
                <a:cubicBezTo>
                  <a:pt x="8644" y="18610"/>
                  <a:pt x="8085" y="18538"/>
                  <a:pt x="7334" y="18026"/>
                </a:cubicBezTo>
                <a:cubicBezTo>
                  <a:pt x="7930" y="18038"/>
                  <a:pt x="8513" y="17979"/>
                  <a:pt x="9108" y="17919"/>
                </a:cubicBezTo>
                <a:cubicBezTo>
                  <a:pt x="8978" y="17907"/>
                  <a:pt x="8835" y="17860"/>
                  <a:pt x="8692" y="17848"/>
                </a:cubicBezTo>
                <a:cubicBezTo>
                  <a:pt x="8823" y="17800"/>
                  <a:pt x="8954" y="17729"/>
                  <a:pt x="9097" y="17681"/>
                </a:cubicBezTo>
                <a:cubicBezTo>
                  <a:pt x="8811" y="17693"/>
                  <a:pt x="8537" y="17669"/>
                  <a:pt x="8275" y="17574"/>
                </a:cubicBezTo>
                <a:cubicBezTo>
                  <a:pt x="8870" y="17455"/>
                  <a:pt x="9156" y="17360"/>
                  <a:pt x="9632" y="16907"/>
                </a:cubicBezTo>
                <a:cubicBezTo>
                  <a:pt x="9359" y="16895"/>
                  <a:pt x="9097" y="16895"/>
                  <a:pt x="8835" y="16895"/>
                </a:cubicBezTo>
                <a:cubicBezTo>
                  <a:pt x="9525" y="16907"/>
                  <a:pt x="9609" y="15645"/>
                  <a:pt x="10049" y="15181"/>
                </a:cubicBezTo>
                <a:cubicBezTo>
                  <a:pt x="9418" y="15574"/>
                  <a:pt x="8978" y="15609"/>
                  <a:pt x="8275" y="15657"/>
                </a:cubicBezTo>
                <a:cubicBezTo>
                  <a:pt x="8739" y="15514"/>
                  <a:pt x="9037" y="15133"/>
                  <a:pt x="9394" y="14800"/>
                </a:cubicBezTo>
                <a:cubicBezTo>
                  <a:pt x="9239" y="14871"/>
                  <a:pt x="9073" y="14931"/>
                  <a:pt x="8942" y="14978"/>
                </a:cubicBezTo>
                <a:cubicBezTo>
                  <a:pt x="9049" y="14800"/>
                  <a:pt x="9180" y="14633"/>
                  <a:pt x="9299" y="14466"/>
                </a:cubicBezTo>
                <a:cubicBezTo>
                  <a:pt x="8978" y="14526"/>
                  <a:pt x="8585" y="14573"/>
                  <a:pt x="8275" y="14562"/>
                </a:cubicBezTo>
                <a:cubicBezTo>
                  <a:pt x="8858" y="14109"/>
                  <a:pt x="9168" y="13335"/>
                  <a:pt x="9549" y="12680"/>
                </a:cubicBezTo>
                <a:cubicBezTo>
                  <a:pt x="8942" y="13073"/>
                  <a:pt x="8442" y="13657"/>
                  <a:pt x="7692" y="13383"/>
                </a:cubicBezTo>
                <a:cubicBezTo>
                  <a:pt x="7906" y="13311"/>
                  <a:pt x="8096" y="13204"/>
                  <a:pt x="8299" y="13145"/>
                </a:cubicBezTo>
                <a:cubicBezTo>
                  <a:pt x="8239" y="13133"/>
                  <a:pt x="8144" y="13038"/>
                  <a:pt x="8025" y="13038"/>
                </a:cubicBezTo>
                <a:cubicBezTo>
                  <a:pt x="8287" y="12919"/>
                  <a:pt x="8561" y="12704"/>
                  <a:pt x="8799" y="12549"/>
                </a:cubicBezTo>
                <a:cubicBezTo>
                  <a:pt x="8525" y="12549"/>
                  <a:pt x="8239" y="12490"/>
                  <a:pt x="7977" y="12490"/>
                </a:cubicBezTo>
                <a:cubicBezTo>
                  <a:pt x="8704" y="12240"/>
                  <a:pt x="9001" y="11525"/>
                  <a:pt x="9275" y="10740"/>
                </a:cubicBezTo>
                <a:cubicBezTo>
                  <a:pt x="8978" y="10990"/>
                  <a:pt x="8692" y="11240"/>
                  <a:pt x="8323" y="11180"/>
                </a:cubicBezTo>
                <a:cubicBezTo>
                  <a:pt x="8466" y="11037"/>
                  <a:pt x="8620" y="10835"/>
                  <a:pt x="8620" y="10633"/>
                </a:cubicBezTo>
                <a:cubicBezTo>
                  <a:pt x="8382" y="10799"/>
                  <a:pt x="8096" y="10930"/>
                  <a:pt x="7846" y="10775"/>
                </a:cubicBezTo>
                <a:cubicBezTo>
                  <a:pt x="7942" y="10704"/>
                  <a:pt x="8025" y="10573"/>
                  <a:pt x="8156" y="10513"/>
                </a:cubicBezTo>
                <a:cubicBezTo>
                  <a:pt x="7787" y="10478"/>
                  <a:pt x="7454" y="10478"/>
                  <a:pt x="7096" y="10335"/>
                </a:cubicBezTo>
                <a:cubicBezTo>
                  <a:pt x="7942" y="10502"/>
                  <a:pt x="8180" y="9513"/>
                  <a:pt x="8525" y="8799"/>
                </a:cubicBezTo>
                <a:cubicBezTo>
                  <a:pt x="8168" y="8906"/>
                  <a:pt x="7799" y="8930"/>
                  <a:pt x="7430" y="8918"/>
                </a:cubicBezTo>
                <a:cubicBezTo>
                  <a:pt x="7656" y="8847"/>
                  <a:pt x="7894" y="8692"/>
                  <a:pt x="8025" y="8489"/>
                </a:cubicBezTo>
                <a:cubicBezTo>
                  <a:pt x="7704" y="8573"/>
                  <a:pt x="7323" y="8549"/>
                  <a:pt x="7084" y="8239"/>
                </a:cubicBezTo>
                <a:cubicBezTo>
                  <a:pt x="7394" y="7966"/>
                  <a:pt x="7835" y="7799"/>
                  <a:pt x="8108" y="7465"/>
                </a:cubicBezTo>
                <a:cubicBezTo>
                  <a:pt x="7846" y="7668"/>
                  <a:pt x="7489" y="7477"/>
                  <a:pt x="7192" y="7382"/>
                </a:cubicBezTo>
                <a:cubicBezTo>
                  <a:pt x="7382" y="7263"/>
                  <a:pt x="7620" y="7073"/>
                  <a:pt x="7692" y="6834"/>
                </a:cubicBezTo>
                <a:cubicBezTo>
                  <a:pt x="7513" y="6930"/>
                  <a:pt x="7287" y="6954"/>
                  <a:pt x="7108" y="6906"/>
                </a:cubicBezTo>
                <a:cubicBezTo>
                  <a:pt x="7239" y="6775"/>
                  <a:pt x="7370" y="6644"/>
                  <a:pt x="7465" y="6489"/>
                </a:cubicBezTo>
                <a:cubicBezTo>
                  <a:pt x="7263" y="6465"/>
                  <a:pt x="6989" y="6430"/>
                  <a:pt x="6811" y="6394"/>
                </a:cubicBezTo>
                <a:cubicBezTo>
                  <a:pt x="7025" y="6275"/>
                  <a:pt x="7215" y="6096"/>
                  <a:pt x="7370" y="5870"/>
                </a:cubicBezTo>
                <a:cubicBezTo>
                  <a:pt x="7156" y="5882"/>
                  <a:pt x="6942" y="5834"/>
                  <a:pt x="6727" y="5811"/>
                </a:cubicBezTo>
                <a:cubicBezTo>
                  <a:pt x="7096" y="5620"/>
                  <a:pt x="7251" y="5108"/>
                  <a:pt x="7454" y="4727"/>
                </a:cubicBezTo>
                <a:cubicBezTo>
                  <a:pt x="7192" y="4858"/>
                  <a:pt x="6894" y="4929"/>
                  <a:pt x="6620" y="5049"/>
                </a:cubicBezTo>
                <a:cubicBezTo>
                  <a:pt x="6739" y="4882"/>
                  <a:pt x="6906" y="4703"/>
                  <a:pt x="7073" y="4608"/>
                </a:cubicBezTo>
                <a:cubicBezTo>
                  <a:pt x="6846" y="4608"/>
                  <a:pt x="6620" y="4620"/>
                  <a:pt x="6394" y="4608"/>
                </a:cubicBezTo>
                <a:cubicBezTo>
                  <a:pt x="6561" y="4406"/>
                  <a:pt x="6680" y="4167"/>
                  <a:pt x="6846" y="4013"/>
                </a:cubicBezTo>
                <a:cubicBezTo>
                  <a:pt x="6596" y="4215"/>
                  <a:pt x="6275" y="4227"/>
                  <a:pt x="5977" y="4215"/>
                </a:cubicBezTo>
                <a:cubicBezTo>
                  <a:pt x="6215" y="4156"/>
                  <a:pt x="6430" y="3965"/>
                  <a:pt x="6608" y="3775"/>
                </a:cubicBezTo>
                <a:cubicBezTo>
                  <a:pt x="6477" y="3834"/>
                  <a:pt x="6358" y="3798"/>
                  <a:pt x="6215" y="3810"/>
                </a:cubicBezTo>
                <a:cubicBezTo>
                  <a:pt x="6334" y="3691"/>
                  <a:pt x="6453" y="3548"/>
                  <a:pt x="6561" y="3429"/>
                </a:cubicBezTo>
                <a:cubicBezTo>
                  <a:pt x="6441" y="3453"/>
                  <a:pt x="6275" y="3394"/>
                  <a:pt x="6156" y="3417"/>
                </a:cubicBezTo>
                <a:cubicBezTo>
                  <a:pt x="6132" y="3144"/>
                  <a:pt x="6132" y="2882"/>
                  <a:pt x="6299" y="2703"/>
                </a:cubicBezTo>
                <a:cubicBezTo>
                  <a:pt x="6084" y="2536"/>
                  <a:pt x="6180" y="2203"/>
                  <a:pt x="6120" y="1941"/>
                </a:cubicBezTo>
                <a:cubicBezTo>
                  <a:pt x="6132" y="1905"/>
                  <a:pt x="6144" y="1893"/>
                  <a:pt x="6156" y="1881"/>
                </a:cubicBezTo>
                <a:cubicBezTo>
                  <a:pt x="6156" y="1250"/>
                  <a:pt x="6084" y="631"/>
                  <a:pt x="6072" y="0"/>
                </a:cubicBezTo>
                <a:cubicBezTo>
                  <a:pt x="6072" y="679"/>
                  <a:pt x="5953" y="2370"/>
                  <a:pt x="5465" y="2298"/>
                </a:cubicBezTo>
                <a:cubicBezTo>
                  <a:pt x="5489" y="2620"/>
                  <a:pt x="5644" y="2905"/>
                  <a:pt x="5739" y="3191"/>
                </a:cubicBezTo>
                <a:cubicBezTo>
                  <a:pt x="5549" y="3155"/>
                  <a:pt x="5370" y="3060"/>
                  <a:pt x="5179" y="3013"/>
                </a:cubicBezTo>
                <a:cubicBezTo>
                  <a:pt x="5287" y="3322"/>
                  <a:pt x="5560" y="3489"/>
                  <a:pt x="5525" y="3870"/>
                </a:cubicBezTo>
                <a:cubicBezTo>
                  <a:pt x="5429" y="3798"/>
                  <a:pt x="5251" y="3775"/>
                  <a:pt x="5191" y="3727"/>
                </a:cubicBezTo>
                <a:cubicBezTo>
                  <a:pt x="5298" y="4025"/>
                  <a:pt x="5441" y="4275"/>
                  <a:pt x="5584" y="4548"/>
                </a:cubicBezTo>
                <a:cubicBezTo>
                  <a:pt x="5251" y="4572"/>
                  <a:pt x="4810" y="4429"/>
                  <a:pt x="4584" y="4144"/>
                </a:cubicBezTo>
                <a:cubicBezTo>
                  <a:pt x="4727" y="4644"/>
                  <a:pt x="5168" y="4941"/>
                  <a:pt x="5322" y="5394"/>
                </a:cubicBezTo>
                <a:cubicBezTo>
                  <a:pt x="5060" y="5382"/>
                  <a:pt x="4810" y="5239"/>
                  <a:pt x="4536" y="5215"/>
                </a:cubicBezTo>
                <a:cubicBezTo>
                  <a:pt x="4727" y="5560"/>
                  <a:pt x="5001" y="5858"/>
                  <a:pt x="5168" y="6227"/>
                </a:cubicBezTo>
                <a:cubicBezTo>
                  <a:pt x="4870" y="6227"/>
                  <a:pt x="4548" y="6013"/>
                  <a:pt x="4286" y="6120"/>
                </a:cubicBezTo>
                <a:cubicBezTo>
                  <a:pt x="4536" y="6465"/>
                  <a:pt x="5084" y="6692"/>
                  <a:pt x="5168" y="7168"/>
                </a:cubicBezTo>
                <a:cubicBezTo>
                  <a:pt x="4882" y="7144"/>
                  <a:pt x="4608" y="7061"/>
                  <a:pt x="4358" y="6906"/>
                </a:cubicBezTo>
                <a:cubicBezTo>
                  <a:pt x="4667" y="7489"/>
                  <a:pt x="4989" y="7835"/>
                  <a:pt x="5441" y="8216"/>
                </a:cubicBezTo>
                <a:cubicBezTo>
                  <a:pt x="5084" y="8251"/>
                  <a:pt x="4810" y="8442"/>
                  <a:pt x="4429" y="8358"/>
                </a:cubicBezTo>
                <a:cubicBezTo>
                  <a:pt x="4036" y="8263"/>
                  <a:pt x="3632" y="7954"/>
                  <a:pt x="3263" y="7775"/>
                </a:cubicBezTo>
                <a:cubicBezTo>
                  <a:pt x="3501" y="8549"/>
                  <a:pt x="4406" y="8656"/>
                  <a:pt x="4632" y="9430"/>
                </a:cubicBezTo>
                <a:cubicBezTo>
                  <a:pt x="4489" y="9382"/>
                  <a:pt x="4334" y="9430"/>
                  <a:pt x="4191" y="9370"/>
                </a:cubicBezTo>
                <a:cubicBezTo>
                  <a:pt x="4179" y="9430"/>
                  <a:pt x="4167" y="9501"/>
                  <a:pt x="4155" y="9561"/>
                </a:cubicBezTo>
                <a:cubicBezTo>
                  <a:pt x="3870" y="9609"/>
                  <a:pt x="3632" y="9466"/>
                  <a:pt x="3358" y="9335"/>
                </a:cubicBezTo>
                <a:cubicBezTo>
                  <a:pt x="3536" y="9668"/>
                  <a:pt x="3798" y="9942"/>
                  <a:pt x="3977" y="10263"/>
                </a:cubicBezTo>
                <a:cubicBezTo>
                  <a:pt x="3644" y="10228"/>
                  <a:pt x="3322" y="10156"/>
                  <a:pt x="3060" y="9906"/>
                </a:cubicBezTo>
                <a:cubicBezTo>
                  <a:pt x="3203" y="10633"/>
                  <a:pt x="3560" y="10954"/>
                  <a:pt x="3929" y="11430"/>
                </a:cubicBezTo>
                <a:cubicBezTo>
                  <a:pt x="3393" y="11609"/>
                  <a:pt x="2882" y="11168"/>
                  <a:pt x="2370" y="11168"/>
                </a:cubicBezTo>
                <a:cubicBezTo>
                  <a:pt x="2643" y="11692"/>
                  <a:pt x="3036" y="12121"/>
                  <a:pt x="3441" y="12478"/>
                </a:cubicBezTo>
                <a:cubicBezTo>
                  <a:pt x="3239" y="12478"/>
                  <a:pt x="3036" y="12478"/>
                  <a:pt x="2846" y="12490"/>
                </a:cubicBezTo>
                <a:cubicBezTo>
                  <a:pt x="3048" y="13002"/>
                  <a:pt x="3584" y="13276"/>
                  <a:pt x="3953" y="13550"/>
                </a:cubicBezTo>
                <a:cubicBezTo>
                  <a:pt x="3572" y="13573"/>
                  <a:pt x="3143" y="13871"/>
                  <a:pt x="2786" y="13752"/>
                </a:cubicBezTo>
                <a:cubicBezTo>
                  <a:pt x="3048" y="14026"/>
                  <a:pt x="3322" y="14323"/>
                  <a:pt x="3655" y="14490"/>
                </a:cubicBezTo>
                <a:cubicBezTo>
                  <a:pt x="2965" y="14704"/>
                  <a:pt x="2512" y="14383"/>
                  <a:pt x="1893" y="14014"/>
                </a:cubicBezTo>
                <a:cubicBezTo>
                  <a:pt x="2310" y="14728"/>
                  <a:pt x="2608" y="15383"/>
                  <a:pt x="3286" y="15824"/>
                </a:cubicBezTo>
                <a:cubicBezTo>
                  <a:pt x="3084" y="16097"/>
                  <a:pt x="2631" y="16074"/>
                  <a:pt x="2334" y="16038"/>
                </a:cubicBezTo>
                <a:cubicBezTo>
                  <a:pt x="2489" y="16157"/>
                  <a:pt x="2489" y="16300"/>
                  <a:pt x="2560" y="16455"/>
                </a:cubicBezTo>
                <a:lnTo>
                  <a:pt x="2036" y="16455"/>
                </a:lnTo>
                <a:cubicBezTo>
                  <a:pt x="2191" y="16729"/>
                  <a:pt x="2441" y="16883"/>
                  <a:pt x="2703" y="16967"/>
                </a:cubicBezTo>
                <a:cubicBezTo>
                  <a:pt x="2036" y="17371"/>
                  <a:pt x="1084" y="17002"/>
                  <a:pt x="643" y="16300"/>
                </a:cubicBezTo>
                <a:cubicBezTo>
                  <a:pt x="965" y="17288"/>
                  <a:pt x="1905" y="17360"/>
                  <a:pt x="2262" y="18205"/>
                </a:cubicBezTo>
                <a:cubicBezTo>
                  <a:pt x="2167" y="18217"/>
                  <a:pt x="2048" y="18360"/>
                  <a:pt x="1917" y="18324"/>
                </a:cubicBezTo>
                <a:cubicBezTo>
                  <a:pt x="2108" y="18586"/>
                  <a:pt x="2370" y="18753"/>
                  <a:pt x="2620" y="18931"/>
                </a:cubicBezTo>
                <a:cubicBezTo>
                  <a:pt x="2191" y="18979"/>
                  <a:pt x="1619" y="18907"/>
                  <a:pt x="1274" y="18550"/>
                </a:cubicBezTo>
                <a:cubicBezTo>
                  <a:pt x="1488" y="19026"/>
                  <a:pt x="2691" y="19741"/>
                  <a:pt x="2560" y="20205"/>
                </a:cubicBezTo>
                <a:cubicBezTo>
                  <a:pt x="2334" y="20205"/>
                  <a:pt x="2096" y="20169"/>
                  <a:pt x="1893" y="20217"/>
                </a:cubicBezTo>
                <a:cubicBezTo>
                  <a:pt x="2036" y="20622"/>
                  <a:pt x="2441" y="20920"/>
                  <a:pt x="2798" y="20943"/>
                </a:cubicBezTo>
                <a:cubicBezTo>
                  <a:pt x="2143" y="21336"/>
                  <a:pt x="822" y="21348"/>
                  <a:pt x="143" y="20824"/>
                </a:cubicBezTo>
                <a:cubicBezTo>
                  <a:pt x="322" y="21062"/>
                  <a:pt x="357" y="21467"/>
                  <a:pt x="524" y="21753"/>
                </a:cubicBezTo>
                <a:cubicBezTo>
                  <a:pt x="834" y="22289"/>
                  <a:pt x="1191" y="22313"/>
                  <a:pt x="1667" y="22527"/>
                </a:cubicBezTo>
                <a:cubicBezTo>
                  <a:pt x="1548" y="22503"/>
                  <a:pt x="1393" y="22539"/>
                  <a:pt x="1274" y="22539"/>
                </a:cubicBezTo>
                <a:cubicBezTo>
                  <a:pt x="1619" y="22979"/>
                  <a:pt x="1929" y="23396"/>
                  <a:pt x="2441" y="23551"/>
                </a:cubicBezTo>
                <a:cubicBezTo>
                  <a:pt x="2024" y="23384"/>
                  <a:pt x="1536" y="23456"/>
                  <a:pt x="1191" y="23098"/>
                </a:cubicBezTo>
                <a:cubicBezTo>
                  <a:pt x="1334" y="23444"/>
                  <a:pt x="1536" y="23777"/>
                  <a:pt x="1786" y="24015"/>
                </a:cubicBezTo>
                <a:cubicBezTo>
                  <a:pt x="2012" y="24218"/>
                  <a:pt x="2381" y="24229"/>
                  <a:pt x="2501" y="24563"/>
                </a:cubicBezTo>
                <a:cubicBezTo>
                  <a:pt x="2072" y="24491"/>
                  <a:pt x="1500" y="24337"/>
                  <a:pt x="1072" y="24515"/>
                </a:cubicBezTo>
                <a:cubicBezTo>
                  <a:pt x="1679" y="24527"/>
                  <a:pt x="2453" y="24932"/>
                  <a:pt x="2810" y="25539"/>
                </a:cubicBezTo>
                <a:cubicBezTo>
                  <a:pt x="2167" y="25575"/>
                  <a:pt x="1560" y="25718"/>
                  <a:pt x="905" y="25682"/>
                </a:cubicBezTo>
                <a:cubicBezTo>
                  <a:pt x="1096" y="26075"/>
                  <a:pt x="2072" y="26289"/>
                  <a:pt x="2393" y="26694"/>
                </a:cubicBezTo>
                <a:cubicBezTo>
                  <a:pt x="1917" y="26551"/>
                  <a:pt x="1358" y="26599"/>
                  <a:pt x="857" y="26634"/>
                </a:cubicBezTo>
                <a:cubicBezTo>
                  <a:pt x="1012" y="26837"/>
                  <a:pt x="1191" y="27027"/>
                  <a:pt x="1381" y="27206"/>
                </a:cubicBezTo>
                <a:cubicBezTo>
                  <a:pt x="1072" y="27075"/>
                  <a:pt x="369" y="26956"/>
                  <a:pt x="0" y="26670"/>
                </a:cubicBezTo>
                <a:cubicBezTo>
                  <a:pt x="107" y="26920"/>
                  <a:pt x="191" y="27218"/>
                  <a:pt x="453" y="2742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9"/>
          <p:cNvSpPr/>
          <p:nvPr/>
        </p:nvSpPr>
        <p:spPr>
          <a:xfrm>
            <a:off x="1797238" y="2099377"/>
            <a:ext cx="1010987" cy="3098357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49"/>
          <p:cNvSpPr txBox="1"/>
          <p:nvPr>
            <p:ph type="title"/>
          </p:nvPr>
        </p:nvSpPr>
        <p:spPr>
          <a:xfrm flipH="1">
            <a:off x="3907027" y="2571738"/>
            <a:ext cx="4523700" cy="92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>
                <a:solidFill>
                  <a:srgbClr val="212121"/>
                </a:solidFill>
              </a:rPr>
              <a:t>注意事項</a:t>
            </a:r>
            <a:endParaRPr sz="5400">
              <a:solidFill>
                <a:srgbClr val="21212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50"/>
          <p:cNvSpPr/>
          <p:nvPr/>
        </p:nvSpPr>
        <p:spPr>
          <a:xfrm>
            <a:off x="-2395500" y="193255"/>
            <a:ext cx="3611418" cy="644567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p50"/>
          <p:cNvSpPr/>
          <p:nvPr/>
        </p:nvSpPr>
        <p:spPr>
          <a:xfrm>
            <a:off x="7800038" y="1017725"/>
            <a:ext cx="1882300" cy="360975"/>
          </a:xfrm>
          <a:custGeom>
            <a:rect b="b" l="l" r="r" t="t"/>
            <a:pathLst>
              <a:path extrusionOk="0" h="14439" w="75292">
                <a:moveTo>
                  <a:pt x="75291" y="14438"/>
                </a:moveTo>
                <a:cubicBezTo>
                  <a:pt x="74106" y="13770"/>
                  <a:pt x="72859" y="13192"/>
                  <a:pt x="71583" y="12949"/>
                </a:cubicBezTo>
                <a:cubicBezTo>
                  <a:pt x="69455" y="12584"/>
                  <a:pt x="67175" y="13131"/>
                  <a:pt x="67175" y="13131"/>
                </a:cubicBezTo>
                <a:cubicBezTo>
                  <a:pt x="65656" y="11763"/>
                  <a:pt x="60184" y="10548"/>
                  <a:pt x="56567" y="13162"/>
                </a:cubicBezTo>
                <a:cubicBezTo>
                  <a:pt x="55564" y="10426"/>
                  <a:pt x="51704" y="9362"/>
                  <a:pt x="49455" y="11125"/>
                </a:cubicBezTo>
                <a:cubicBezTo>
                  <a:pt x="50245" y="7295"/>
                  <a:pt x="47297" y="3131"/>
                  <a:pt x="43467" y="2584"/>
                </a:cubicBezTo>
                <a:cubicBezTo>
                  <a:pt x="39607" y="2067"/>
                  <a:pt x="35655" y="5289"/>
                  <a:pt x="35412" y="9149"/>
                </a:cubicBezTo>
                <a:cubicBezTo>
                  <a:pt x="35564" y="6839"/>
                  <a:pt x="32585" y="4985"/>
                  <a:pt x="30609" y="6171"/>
                </a:cubicBezTo>
                <a:cubicBezTo>
                  <a:pt x="30275" y="2766"/>
                  <a:pt x="26932" y="0"/>
                  <a:pt x="23588" y="274"/>
                </a:cubicBezTo>
                <a:cubicBezTo>
                  <a:pt x="20214" y="547"/>
                  <a:pt x="17387" y="3800"/>
                  <a:pt x="17570" y="7234"/>
                </a:cubicBezTo>
                <a:cubicBezTo>
                  <a:pt x="16475" y="5259"/>
                  <a:pt x="13740" y="4347"/>
                  <a:pt x="11703" y="5320"/>
                </a:cubicBezTo>
                <a:cubicBezTo>
                  <a:pt x="11460" y="5441"/>
                  <a:pt x="11278" y="5563"/>
                  <a:pt x="11095" y="5684"/>
                </a:cubicBezTo>
                <a:cubicBezTo>
                  <a:pt x="10639" y="6019"/>
                  <a:pt x="10214" y="6444"/>
                  <a:pt x="9910" y="6900"/>
                </a:cubicBezTo>
                <a:cubicBezTo>
                  <a:pt x="7326" y="6140"/>
                  <a:pt x="3041" y="6779"/>
                  <a:pt x="1855" y="10426"/>
                </a:cubicBezTo>
                <a:cubicBezTo>
                  <a:pt x="1612" y="11156"/>
                  <a:pt x="1551" y="11855"/>
                  <a:pt x="1582" y="12523"/>
                </a:cubicBezTo>
                <a:lnTo>
                  <a:pt x="1703" y="13314"/>
                </a:lnTo>
                <a:cubicBezTo>
                  <a:pt x="1004" y="13314"/>
                  <a:pt x="366" y="13709"/>
                  <a:pt x="62" y="14347"/>
                </a:cubicBezTo>
                <a:cubicBezTo>
                  <a:pt x="31" y="14377"/>
                  <a:pt x="31" y="14408"/>
                  <a:pt x="1" y="1443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p5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緊急連絡電話 </a:t>
            </a:r>
            <a:endParaRPr/>
          </a:p>
        </p:txBody>
      </p:sp>
      <p:graphicFrame>
        <p:nvGraphicFramePr>
          <p:cNvPr id="381" name="Google Shape;381;p50"/>
          <p:cNvGraphicFramePr/>
          <p:nvPr/>
        </p:nvGraphicFramePr>
        <p:xfrm>
          <a:off x="1670488" y="1378704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{982A628F-3CBB-4ED0-AE42-23946D7F8DC0}</a:tableStyleId>
              </a:tblPr>
              <a:tblGrid>
                <a:gridCol w="1316900"/>
                <a:gridCol w="1558350"/>
                <a:gridCol w="2927775"/>
              </a:tblGrid>
              <a:tr h="11367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帶隊老師</a:t>
                      </a:r>
                      <a:endParaRPr/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黃正龍老師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陳敏華老師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劉象新老師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0966677263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0983616396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0972541451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36725">
                <a:tc>
                  <a:txBody>
                    <a:bodyPr/>
                    <a:lstStyle/>
                    <a:p>
                      <a:pPr indent="0" lvl="0" marL="5715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籌備群生輔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林偉宸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葉庭瑞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0984338233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0909646360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36725">
                <a:tc>
                  <a:txBody>
                    <a:bodyPr/>
                    <a:lstStyle/>
                    <a:p>
                      <a:pPr indent="0" lvl="0" marL="5715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梅峰農場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(049)280-3891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0975-915206</a:t>
                      </a:r>
                      <a:endParaRPr sz="1500">
                        <a:solidFill>
                          <a:schemeClr val="dk1"/>
                        </a:solidFill>
                        <a:latin typeface="Open Sans"/>
                        <a:ea typeface="Open Sans"/>
                        <a:cs typeface="Open Sans"/>
                        <a:sym typeface="Open Sans"/>
                      </a:endParaRPr>
                    </a:p>
                  </a:txBody>
                  <a:tcPr marT="91425" marB="91425" marR="91425" marL="91425" anchor="ctr">
                    <a:lnL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82" name="Google Shape;382;p50"/>
          <p:cNvSpPr/>
          <p:nvPr/>
        </p:nvSpPr>
        <p:spPr>
          <a:xfrm>
            <a:off x="7575999" y="549236"/>
            <a:ext cx="1516783" cy="4648564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50"/>
          <p:cNvSpPr/>
          <p:nvPr/>
        </p:nvSpPr>
        <p:spPr>
          <a:xfrm flipH="1">
            <a:off x="665116" y="2164837"/>
            <a:ext cx="708954" cy="3014743"/>
          </a:xfrm>
          <a:custGeom>
            <a:rect b="b" l="l" r="r" t="t"/>
            <a:pathLst>
              <a:path extrusionOk="0" h="29219" w="9050">
                <a:moveTo>
                  <a:pt x="310" y="18253"/>
                </a:moveTo>
                <a:cubicBezTo>
                  <a:pt x="608" y="18455"/>
                  <a:pt x="1215" y="18932"/>
                  <a:pt x="1561" y="18956"/>
                </a:cubicBezTo>
                <a:cubicBezTo>
                  <a:pt x="1275" y="18956"/>
                  <a:pt x="846" y="18920"/>
                  <a:pt x="513" y="19075"/>
                </a:cubicBezTo>
                <a:cubicBezTo>
                  <a:pt x="989" y="19110"/>
                  <a:pt x="1311" y="19515"/>
                  <a:pt x="1680" y="19801"/>
                </a:cubicBezTo>
                <a:cubicBezTo>
                  <a:pt x="1358" y="19670"/>
                  <a:pt x="977" y="19872"/>
                  <a:pt x="680" y="19622"/>
                </a:cubicBezTo>
                <a:cubicBezTo>
                  <a:pt x="751" y="19706"/>
                  <a:pt x="799" y="19825"/>
                  <a:pt x="882" y="19920"/>
                </a:cubicBezTo>
                <a:cubicBezTo>
                  <a:pt x="1156" y="20182"/>
                  <a:pt x="1513" y="20289"/>
                  <a:pt x="1858" y="20444"/>
                </a:cubicBezTo>
                <a:cubicBezTo>
                  <a:pt x="1644" y="20539"/>
                  <a:pt x="1311" y="20491"/>
                  <a:pt x="1049" y="20551"/>
                </a:cubicBezTo>
                <a:cubicBezTo>
                  <a:pt x="1727" y="20706"/>
                  <a:pt x="2287" y="21087"/>
                  <a:pt x="2966" y="21194"/>
                </a:cubicBezTo>
                <a:cubicBezTo>
                  <a:pt x="3180" y="21230"/>
                  <a:pt x="3406" y="21265"/>
                  <a:pt x="3644" y="21313"/>
                </a:cubicBezTo>
                <a:lnTo>
                  <a:pt x="3644" y="29219"/>
                </a:lnTo>
                <a:lnTo>
                  <a:pt x="4418" y="29219"/>
                </a:lnTo>
                <a:lnTo>
                  <a:pt x="4418" y="21420"/>
                </a:lnTo>
                <a:cubicBezTo>
                  <a:pt x="4859" y="21432"/>
                  <a:pt x="5287" y="21349"/>
                  <a:pt x="5752" y="21480"/>
                </a:cubicBezTo>
                <a:cubicBezTo>
                  <a:pt x="6073" y="21563"/>
                  <a:pt x="6299" y="21682"/>
                  <a:pt x="6621" y="21670"/>
                </a:cubicBezTo>
                <a:cubicBezTo>
                  <a:pt x="6918" y="21658"/>
                  <a:pt x="7192" y="21563"/>
                  <a:pt x="7478" y="21551"/>
                </a:cubicBezTo>
                <a:cubicBezTo>
                  <a:pt x="7204" y="21444"/>
                  <a:pt x="6918" y="21372"/>
                  <a:pt x="6633" y="21289"/>
                </a:cubicBezTo>
                <a:cubicBezTo>
                  <a:pt x="7502" y="21301"/>
                  <a:pt x="8585" y="21111"/>
                  <a:pt x="9050" y="20158"/>
                </a:cubicBezTo>
                <a:cubicBezTo>
                  <a:pt x="8716" y="20289"/>
                  <a:pt x="8431" y="20360"/>
                  <a:pt x="8121" y="20158"/>
                </a:cubicBezTo>
                <a:cubicBezTo>
                  <a:pt x="8228" y="20063"/>
                  <a:pt x="8371" y="19979"/>
                  <a:pt x="8538" y="19896"/>
                </a:cubicBezTo>
                <a:cubicBezTo>
                  <a:pt x="8252" y="19896"/>
                  <a:pt x="7978" y="19801"/>
                  <a:pt x="7740" y="19622"/>
                </a:cubicBezTo>
                <a:cubicBezTo>
                  <a:pt x="7990" y="19456"/>
                  <a:pt x="8240" y="19289"/>
                  <a:pt x="8454" y="19063"/>
                </a:cubicBezTo>
                <a:cubicBezTo>
                  <a:pt x="8538" y="18979"/>
                  <a:pt x="8597" y="18872"/>
                  <a:pt x="8669" y="18801"/>
                </a:cubicBezTo>
                <a:cubicBezTo>
                  <a:pt x="8407" y="18920"/>
                  <a:pt x="7883" y="18920"/>
                  <a:pt x="7680" y="18932"/>
                </a:cubicBezTo>
                <a:cubicBezTo>
                  <a:pt x="7740" y="18825"/>
                  <a:pt x="7835" y="18741"/>
                  <a:pt x="7942" y="18705"/>
                </a:cubicBezTo>
                <a:cubicBezTo>
                  <a:pt x="7657" y="18705"/>
                  <a:pt x="7383" y="18729"/>
                  <a:pt x="7097" y="18801"/>
                </a:cubicBezTo>
                <a:cubicBezTo>
                  <a:pt x="7240" y="18670"/>
                  <a:pt x="7466" y="18467"/>
                  <a:pt x="7645" y="18432"/>
                </a:cubicBezTo>
                <a:cubicBezTo>
                  <a:pt x="7359" y="18515"/>
                  <a:pt x="6573" y="18575"/>
                  <a:pt x="6347" y="18313"/>
                </a:cubicBezTo>
                <a:cubicBezTo>
                  <a:pt x="6871" y="18098"/>
                  <a:pt x="7383" y="18194"/>
                  <a:pt x="7835" y="17801"/>
                </a:cubicBezTo>
                <a:cubicBezTo>
                  <a:pt x="8169" y="17539"/>
                  <a:pt x="8335" y="17074"/>
                  <a:pt x="8657" y="16824"/>
                </a:cubicBezTo>
                <a:cubicBezTo>
                  <a:pt x="8466" y="17015"/>
                  <a:pt x="8169" y="16908"/>
                  <a:pt x="7930" y="16896"/>
                </a:cubicBezTo>
                <a:cubicBezTo>
                  <a:pt x="7990" y="16848"/>
                  <a:pt x="8050" y="16777"/>
                  <a:pt x="8109" y="16741"/>
                </a:cubicBezTo>
                <a:cubicBezTo>
                  <a:pt x="7942" y="16705"/>
                  <a:pt x="7764" y="16765"/>
                  <a:pt x="7585" y="16765"/>
                </a:cubicBezTo>
                <a:cubicBezTo>
                  <a:pt x="7835" y="16658"/>
                  <a:pt x="8061" y="16491"/>
                  <a:pt x="8300" y="16372"/>
                </a:cubicBezTo>
                <a:cubicBezTo>
                  <a:pt x="7811" y="16360"/>
                  <a:pt x="7418" y="16419"/>
                  <a:pt x="6966" y="16134"/>
                </a:cubicBezTo>
                <a:cubicBezTo>
                  <a:pt x="7121" y="16050"/>
                  <a:pt x="7395" y="15931"/>
                  <a:pt x="7478" y="15777"/>
                </a:cubicBezTo>
                <a:cubicBezTo>
                  <a:pt x="7299" y="15753"/>
                  <a:pt x="7109" y="15729"/>
                  <a:pt x="6942" y="15646"/>
                </a:cubicBezTo>
                <a:cubicBezTo>
                  <a:pt x="7240" y="15181"/>
                  <a:pt x="7645" y="14872"/>
                  <a:pt x="7883" y="14336"/>
                </a:cubicBezTo>
                <a:cubicBezTo>
                  <a:pt x="7442" y="14586"/>
                  <a:pt x="5990" y="15384"/>
                  <a:pt x="5692" y="14562"/>
                </a:cubicBezTo>
                <a:cubicBezTo>
                  <a:pt x="6168" y="14443"/>
                  <a:pt x="6609" y="14264"/>
                  <a:pt x="7061" y="14134"/>
                </a:cubicBezTo>
                <a:cubicBezTo>
                  <a:pt x="6918" y="14086"/>
                  <a:pt x="6704" y="14110"/>
                  <a:pt x="6549" y="14074"/>
                </a:cubicBezTo>
                <a:cubicBezTo>
                  <a:pt x="6764" y="13967"/>
                  <a:pt x="7037" y="13919"/>
                  <a:pt x="7264" y="13848"/>
                </a:cubicBezTo>
                <a:cubicBezTo>
                  <a:pt x="7157" y="13836"/>
                  <a:pt x="7097" y="13776"/>
                  <a:pt x="7002" y="13729"/>
                </a:cubicBezTo>
                <a:cubicBezTo>
                  <a:pt x="7168" y="13491"/>
                  <a:pt x="7740" y="13217"/>
                  <a:pt x="7990" y="13062"/>
                </a:cubicBezTo>
                <a:cubicBezTo>
                  <a:pt x="7716" y="13133"/>
                  <a:pt x="7335" y="13133"/>
                  <a:pt x="7061" y="13038"/>
                </a:cubicBezTo>
                <a:cubicBezTo>
                  <a:pt x="7216" y="12895"/>
                  <a:pt x="7395" y="12740"/>
                  <a:pt x="7561" y="12598"/>
                </a:cubicBezTo>
                <a:cubicBezTo>
                  <a:pt x="7145" y="12538"/>
                  <a:pt x="6692" y="12681"/>
                  <a:pt x="6275" y="12669"/>
                </a:cubicBezTo>
                <a:cubicBezTo>
                  <a:pt x="6442" y="12586"/>
                  <a:pt x="6585" y="12431"/>
                  <a:pt x="6752" y="12371"/>
                </a:cubicBezTo>
                <a:cubicBezTo>
                  <a:pt x="6168" y="12443"/>
                  <a:pt x="5775" y="12407"/>
                  <a:pt x="5240" y="12074"/>
                </a:cubicBezTo>
                <a:cubicBezTo>
                  <a:pt x="5668" y="12086"/>
                  <a:pt x="6073" y="12050"/>
                  <a:pt x="6490" y="12002"/>
                </a:cubicBezTo>
                <a:cubicBezTo>
                  <a:pt x="6395" y="11990"/>
                  <a:pt x="6287" y="11955"/>
                  <a:pt x="6192" y="11955"/>
                </a:cubicBezTo>
                <a:cubicBezTo>
                  <a:pt x="6275" y="11931"/>
                  <a:pt x="6383" y="11871"/>
                  <a:pt x="6466" y="11848"/>
                </a:cubicBezTo>
                <a:cubicBezTo>
                  <a:pt x="6264" y="11871"/>
                  <a:pt x="6085" y="11848"/>
                  <a:pt x="5894" y="11776"/>
                </a:cubicBezTo>
                <a:cubicBezTo>
                  <a:pt x="6323" y="11705"/>
                  <a:pt x="6514" y="11633"/>
                  <a:pt x="6859" y="11336"/>
                </a:cubicBezTo>
                <a:cubicBezTo>
                  <a:pt x="6668" y="11312"/>
                  <a:pt x="6490" y="11336"/>
                  <a:pt x="6287" y="11336"/>
                </a:cubicBezTo>
                <a:cubicBezTo>
                  <a:pt x="6787" y="11347"/>
                  <a:pt x="6847" y="10478"/>
                  <a:pt x="7145" y="10181"/>
                </a:cubicBezTo>
                <a:cubicBezTo>
                  <a:pt x="6692" y="10454"/>
                  <a:pt x="6383" y="10478"/>
                  <a:pt x="5894" y="10502"/>
                </a:cubicBezTo>
                <a:cubicBezTo>
                  <a:pt x="6216" y="10395"/>
                  <a:pt x="6430" y="10157"/>
                  <a:pt x="6680" y="9919"/>
                </a:cubicBezTo>
                <a:cubicBezTo>
                  <a:pt x="6573" y="9966"/>
                  <a:pt x="6454" y="10002"/>
                  <a:pt x="6347" y="10038"/>
                </a:cubicBezTo>
                <a:cubicBezTo>
                  <a:pt x="6430" y="9919"/>
                  <a:pt x="6514" y="9800"/>
                  <a:pt x="6609" y="9692"/>
                </a:cubicBezTo>
                <a:cubicBezTo>
                  <a:pt x="6371" y="9740"/>
                  <a:pt x="6097" y="9764"/>
                  <a:pt x="5871" y="9752"/>
                </a:cubicBezTo>
                <a:cubicBezTo>
                  <a:pt x="6287" y="9454"/>
                  <a:pt x="6514" y="8930"/>
                  <a:pt x="6787" y="8502"/>
                </a:cubicBezTo>
                <a:cubicBezTo>
                  <a:pt x="6347" y="8776"/>
                  <a:pt x="5978" y="9145"/>
                  <a:pt x="5454" y="8966"/>
                </a:cubicBezTo>
                <a:cubicBezTo>
                  <a:pt x="5609" y="8919"/>
                  <a:pt x="5740" y="8847"/>
                  <a:pt x="5894" y="8800"/>
                </a:cubicBezTo>
                <a:cubicBezTo>
                  <a:pt x="5847" y="8788"/>
                  <a:pt x="5775" y="8728"/>
                  <a:pt x="5680" y="8728"/>
                </a:cubicBezTo>
                <a:cubicBezTo>
                  <a:pt x="5859" y="8657"/>
                  <a:pt x="6049" y="8502"/>
                  <a:pt x="6228" y="8395"/>
                </a:cubicBezTo>
                <a:cubicBezTo>
                  <a:pt x="6037" y="8395"/>
                  <a:pt x="5847" y="8359"/>
                  <a:pt x="5656" y="8359"/>
                </a:cubicBezTo>
                <a:cubicBezTo>
                  <a:pt x="6168" y="8192"/>
                  <a:pt x="6383" y="7716"/>
                  <a:pt x="6573" y="7180"/>
                </a:cubicBezTo>
                <a:cubicBezTo>
                  <a:pt x="6371" y="7347"/>
                  <a:pt x="6156" y="7526"/>
                  <a:pt x="5906" y="7478"/>
                </a:cubicBezTo>
                <a:cubicBezTo>
                  <a:pt x="6014" y="7371"/>
                  <a:pt x="6109" y="7252"/>
                  <a:pt x="6109" y="7109"/>
                </a:cubicBezTo>
                <a:cubicBezTo>
                  <a:pt x="5954" y="7228"/>
                  <a:pt x="5740" y="7311"/>
                  <a:pt x="5561" y="7204"/>
                </a:cubicBezTo>
                <a:cubicBezTo>
                  <a:pt x="5633" y="7145"/>
                  <a:pt x="5692" y="7073"/>
                  <a:pt x="5787" y="7025"/>
                </a:cubicBezTo>
                <a:cubicBezTo>
                  <a:pt x="5513" y="7014"/>
                  <a:pt x="5299" y="7014"/>
                  <a:pt x="5025" y="6906"/>
                </a:cubicBezTo>
                <a:cubicBezTo>
                  <a:pt x="5633" y="7014"/>
                  <a:pt x="5799" y="6359"/>
                  <a:pt x="6037" y="5882"/>
                </a:cubicBezTo>
                <a:cubicBezTo>
                  <a:pt x="5787" y="5942"/>
                  <a:pt x="5513" y="5978"/>
                  <a:pt x="5263" y="5978"/>
                </a:cubicBezTo>
                <a:cubicBezTo>
                  <a:pt x="5430" y="5930"/>
                  <a:pt x="5597" y="5823"/>
                  <a:pt x="5680" y="5680"/>
                </a:cubicBezTo>
                <a:cubicBezTo>
                  <a:pt x="5454" y="5740"/>
                  <a:pt x="5192" y="5704"/>
                  <a:pt x="5013" y="5513"/>
                </a:cubicBezTo>
                <a:cubicBezTo>
                  <a:pt x="5240" y="5335"/>
                  <a:pt x="5549" y="5216"/>
                  <a:pt x="5740" y="4990"/>
                </a:cubicBezTo>
                <a:cubicBezTo>
                  <a:pt x="5549" y="5120"/>
                  <a:pt x="5299" y="4990"/>
                  <a:pt x="5085" y="4942"/>
                </a:cubicBezTo>
                <a:cubicBezTo>
                  <a:pt x="5216" y="4859"/>
                  <a:pt x="5394" y="4739"/>
                  <a:pt x="5442" y="4573"/>
                </a:cubicBezTo>
                <a:cubicBezTo>
                  <a:pt x="5311" y="4632"/>
                  <a:pt x="5156" y="4644"/>
                  <a:pt x="5025" y="4620"/>
                </a:cubicBezTo>
                <a:cubicBezTo>
                  <a:pt x="5121" y="4525"/>
                  <a:pt x="5204" y="4442"/>
                  <a:pt x="5275" y="4335"/>
                </a:cubicBezTo>
                <a:cubicBezTo>
                  <a:pt x="5132" y="4323"/>
                  <a:pt x="4942" y="4311"/>
                  <a:pt x="4823" y="4263"/>
                </a:cubicBezTo>
                <a:cubicBezTo>
                  <a:pt x="4966" y="4192"/>
                  <a:pt x="5097" y="4049"/>
                  <a:pt x="5204" y="3918"/>
                </a:cubicBezTo>
                <a:cubicBezTo>
                  <a:pt x="5061" y="3918"/>
                  <a:pt x="4894" y="3906"/>
                  <a:pt x="4763" y="3870"/>
                </a:cubicBezTo>
                <a:cubicBezTo>
                  <a:pt x="5025" y="3751"/>
                  <a:pt x="5132" y="3418"/>
                  <a:pt x="5275" y="3144"/>
                </a:cubicBezTo>
                <a:cubicBezTo>
                  <a:pt x="5085" y="3239"/>
                  <a:pt x="4882" y="3275"/>
                  <a:pt x="4704" y="3370"/>
                </a:cubicBezTo>
                <a:cubicBezTo>
                  <a:pt x="4775" y="3263"/>
                  <a:pt x="4894" y="3144"/>
                  <a:pt x="5013" y="3073"/>
                </a:cubicBezTo>
                <a:lnTo>
                  <a:pt x="4537" y="3073"/>
                </a:lnTo>
                <a:cubicBezTo>
                  <a:pt x="4656" y="2942"/>
                  <a:pt x="4740" y="2787"/>
                  <a:pt x="4847" y="2668"/>
                </a:cubicBezTo>
                <a:cubicBezTo>
                  <a:pt x="4668" y="2823"/>
                  <a:pt x="4442" y="2823"/>
                  <a:pt x="4240" y="2823"/>
                </a:cubicBezTo>
                <a:cubicBezTo>
                  <a:pt x="4406" y="2787"/>
                  <a:pt x="4549" y="2644"/>
                  <a:pt x="4680" y="2525"/>
                </a:cubicBezTo>
                <a:cubicBezTo>
                  <a:pt x="4597" y="2549"/>
                  <a:pt x="4501" y="2537"/>
                  <a:pt x="4406" y="2549"/>
                </a:cubicBezTo>
                <a:lnTo>
                  <a:pt x="4656" y="2299"/>
                </a:lnTo>
                <a:cubicBezTo>
                  <a:pt x="4561" y="2323"/>
                  <a:pt x="4466" y="2263"/>
                  <a:pt x="4370" y="2287"/>
                </a:cubicBezTo>
                <a:cubicBezTo>
                  <a:pt x="4347" y="2108"/>
                  <a:pt x="4359" y="1930"/>
                  <a:pt x="4466" y="1811"/>
                </a:cubicBezTo>
                <a:cubicBezTo>
                  <a:pt x="4311" y="1703"/>
                  <a:pt x="4370" y="1477"/>
                  <a:pt x="4323" y="1299"/>
                </a:cubicBezTo>
                <a:cubicBezTo>
                  <a:pt x="4347" y="1287"/>
                  <a:pt x="4347" y="1275"/>
                  <a:pt x="4359" y="1251"/>
                </a:cubicBezTo>
                <a:cubicBezTo>
                  <a:pt x="4359" y="834"/>
                  <a:pt x="4299" y="418"/>
                  <a:pt x="4299" y="1"/>
                </a:cubicBezTo>
                <a:cubicBezTo>
                  <a:pt x="4299" y="453"/>
                  <a:pt x="4228" y="1584"/>
                  <a:pt x="3870" y="1537"/>
                </a:cubicBezTo>
                <a:cubicBezTo>
                  <a:pt x="3894" y="1751"/>
                  <a:pt x="4001" y="1942"/>
                  <a:pt x="4061" y="2132"/>
                </a:cubicBezTo>
                <a:cubicBezTo>
                  <a:pt x="3930" y="2108"/>
                  <a:pt x="3787" y="2049"/>
                  <a:pt x="3656" y="2013"/>
                </a:cubicBezTo>
                <a:cubicBezTo>
                  <a:pt x="3728" y="2227"/>
                  <a:pt x="3930" y="2323"/>
                  <a:pt x="3894" y="2596"/>
                </a:cubicBezTo>
                <a:cubicBezTo>
                  <a:pt x="3835" y="2549"/>
                  <a:pt x="3704" y="2537"/>
                  <a:pt x="3668" y="2501"/>
                </a:cubicBezTo>
                <a:cubicBezTo>
                  <a:pt x="3751" y="2704"/>
                  <a:pt x="3847" y="2882"/>
                  <a:pt x="3954" y="3061"/>
                </a:cubicBezTo>
                <a:cubicBezTo>
                  <a:pt x="3716" y="3073"/>
                  <a:pt x="3406" y="2977"/>
                  <a:pt x="3239" y="2787"/>
                </a:cubicBezTo>
                <a:cubicBezTo>
                  <a:pt x="3347" y="3132"/>
                  <a:pt x="3656" y="3323"/>
                  <a:pt x="3763" y="3620"/>
                </a:cubicBezTo>
                <a:cubicBezTo>
                  <a:pt x="3573" y="3608"/>
                  <a:pt x="3394" y="3537"/>
                  <a:pt x="3192" y="3501"/>
                </a:cubicBezTo>
                <a:cubicBezTo>
                  <a:pt x="3335" y="3727"/>
                  <a:pt x="3525" y="3930"/>
                  <a:pt x="3644" y="4168"/>
                </a:cubicBezTo>
                <a:cubicBezTo>
                  <a:pt x="3430" y="4168"/>
                  <a:pt x="3216" y="4037"/>
                  <a:pt x="3013" y="4097"/>
                </a:cubicBezTo>
                <a:cubicBezTo>
                  <a:pt x="3192" y="4323"/>
                  <a:pt x="3585" y="4489"/>
                  <a:pt x="3644" y="4799"/>
                </a:cubicBezTo>
                <a:cubicBezTo>
                  <a:pt x="3454" y="4799"/>
                  <a:pt x="3251" y="4728"/>
                  <a:pt x="3061" y="4632"/>
                </a:cubicBezTo>
                <a:cubicBezTo>
                  <a:pt x="3287" y="5025"/>
                  <a:pt x="3513" y="5263"/>
                  <a:pt x="3835" y="5513"/>
                </a:cubicBezTo>
                <a:cubicBezTo>
                  <a:pt x="3585" y="5525"/>
                  <a:pt x="3394" y="5656"/>
                  <a:pt x="3120" y="5597"/>
                </a:cubicBezTo>
                <a:cubicBezTo>
                  <a:pt x="2835" y="5537"/>
                  <a:pt x="2561" y="5335"/>
                  <a:pt x="2287" y="5216"/>
                </a:cubicBezTo>
                <a:cubicBezTo>
                  <a:pt x="2454" y="5716"/>
                  <a:pt x="3108" y="5811"/>
                  <a:pt x="3275" y="6311"/>
                </a:cubicBezTo>
                <a:cubicBezTo>
                  <a:pt x="3180" y="6287"/>
                  <a:pt x="3061" y="6311"/>
                  <a:pt x="2954" y="6275"/>
                </a:cubicBezTo>
                <a:cubicBezTo>
                  <a:pt x="2942" y="6311"/>
                  <a:pt x="2942" y="6359"/>
                  <a:pt x="2930" y="6406"/>
                </a:cubicBezTo>
                <a:cubicBezTo>
                  <a:pt x="2739" y="6430"/>
                  <a:pt x="2561" y="6347"/>
                  <a:pt x="2382" y="6252"/>
                </a:cubicBezTo>
                <a:cubicBezTo>
                  <a:pt x="2513" y="6478"/>
                  <a:pt x="2692" y="6656"/>
                  <a:pt x="2811" y="6871"/>
                </a:cubicBezTo>
                <a:cubicBezTo>
                  <a:pt x="2585" y="6847"/>
                  <a:pt x="2346" y="6811"/>
                  <a:pt x="2168" y="6633"/>
                </a:cubicBezTo>
                <a:cubicBezTo>
                  <a:pt x="2263" y="7121"/>
                  <a:pt x="2513" y="7347"/>
                  <a:pt x="2799" y="7657"/>
                </a:cubicBezTo>
                <a:cubicBezTo>
                  <a:pt x="2406" y="7776"/>
                  <a:pt x="2049" y="7478"/>
                  <a:pt x="1680" y="7478"/>
                </a:cubicBezTo>
                <a:cubicBezTo>
                  <a:pt x="1870" y="7823"/>
                  <a:pt x="2156" y="8121"/>
                  <a:pt x="2442" y="8359"/>
                </a:cubicBezTo>
                <a:cubicBezTo>
                  <a:pt x="2287" y="8359"/>
                  <a:pt x="2156" y="8359"/>
                  <a:pt x="2001" y="8371"/>
                </a:cubicBezTo>
                <a:cubicBezTo>
                  <a:pt x="2156" y="8716"/>
                  <a:pt x="2537" y="8895"/>
                  <a:pt x="2811" y="9085"/>
                </a:cubicBezTo>
                <a:cubicBezTo>
                  <a:pt x="2537" y="9109"/>
                  <a:pt x="2227" y="9288"/>
                  <a:pt x="1977" y="9228"/>
                </a:cubicBezTo>
                <a:cubicBezTo>
                  <a:pt x="2168" y="9407"/>
                  <a:pt x="2358" y="9609"/>
                  <a:pt x="2596" y="9728"/>
                </a:cubicBezTo>
                <a:cubicBezTo>
                  <a:pt x="2108" y="9871"/>
                  <a:pt x="1787" y="9669"/>
                  <a:pt x="1346" y="9407"/>
                </a:cubicBezTo>
                <a:cubicBezTo>
                  <a:pt x="1644" y="9883"/>
                  <a:pt x="1858" y="10324"/>
                  <a:pt x="2346" y="10633"/>
                </a:cubicBezTo>
                <a:cubicBezTo>
                  <a:pt x="2204" y="10812"/>
                  <a:pt x="1882" y="10800"/>
                  <a:pt x="1668" y="10776"/>
                </a:cubicBezTo>
                <a:cubicBezTo>
                  <a:pt x="1763" y="10871"/>
                  <a:pt x="1763" y="10955"/>
                  <a:pt x="1823" y="11050"/>
                </a:cubicBezTo>
                <a:lnTo>
                  <a:pt x="1453" y="11050"/>
                </a:lnTo>
                <a:cubicBezTo>
                  <a:pt x="1561" y="11228"/>
                  <a:pt x="1739" y="11336"/>
                  <a:pt x="1930" y="11407"/>
                </a:cubicBezTo>
                <a:cubicBezTo>
                  <a:pt x="1453" y="11669"/>
                  <a:pt x="775" y="11419"/>
                  <a:pt x="453" y="10955"/>
                </a:cubicBezTo>
                <a:cubicBezTo>
                  <a:pt x="680" y="11609"/>
                  <a:pt x="1370" y="11669"/>
                  <a:pt x="1620" y="12240"/>
                </a:cubicBezTo>
                <a:cubicBezTo>
                  <a:pt x="1549" y="12252"/>
                  <a:pt x="1465" y="12324"/>
                  <a:pt x="1370" y="12324"/>
                </a:cubicBezTo>
                <a:cubicBezTo>
                  <a:pt x="1501" y="12502"/>
                  <a:pt x="1692" y="12621"/>
                  <a:pt x="1870" y="12729"/>
                </a:cubicBezTo>
                <a:cubicBezTo>
                  <a:pt x="1561" y="12764"/>
                  <a:pt x="1168" y="12705"/>
                  <a:pt x="918" y="12467"/>
                </a:cubicBezTo>
                <a:cubicBezTo>
                  <a:pt x="1072" y="12776"/>
                  <a:pt x="1918" y="13252"/>
                  <a:pt x="1823" y="13562"/>
                </a:cubicBezTo>
                <a:cubicBezTo>
                  <a:pt x="1668" y="13562"/>
                  <a:pt x="1501" y="13550"/>
                  <a:pt x="1346" y="13574"/>
                </a:cubicBezTo>
                <a:cubicBezTo>
                  <a:pt x="1453" y="13848"/>
                  <a:pt x="1739" y="14038"/>
                  <a:pt x="1989" y="14074"/>
                </a:cubicBezTo>
                <a:cubicBezTo>
                  <a:pt x="1513" y="14324"/>
                  <a:pt x="572" y="14336"/>
                  <a:pt x="120" y="13991"/>
                </a:cubicBezTo>
                <a:cubicBezTo>
                  <a:pt x="251" y="14157"/>
                  <a:pt x="263" y="14431"/>
                  <a:pt x="382" y="14610"/>
                </a:cubicBezTo>
                <a:cubicBezTo>
                  <a:pt x="608" y="14967"/>
                  <a:pt x="858" y="14979"/>
                  <a:pt x="1203" y="15122"/>
                </a:cubicBezTo>
                <a:cubicBezTo>
                  <a:pt x="1108" y="15110"/>
                  <a:pt x="1013" y="15146"/>
                  <a:pt x="918" y="15146"/>
                </a:cubicBezTo>
                <a:cubicBezTo>
                  <a:pt x="1156" y="15443"/>
                  <a:pt x="1382" y="15717"/>
                  <a:pt x="1739" y="15824"/>
                </a:cubicBezTo>
                <a:cubicBezTo>
                  <a:pt x="1442" y="15717"/>
                  <a:pt x="1096" y="15765"/>
                  <a:pt x="846" y="15527"/>
                </a:cubicBezTo>
                <a:cubicBezTo>
                  <a:pt x="953" y="15753"/>
                  <a:pt x="1084" y="15979"/>
                  <a:pt x="1275" y="16134"/>
                </a:cubicBezTo>
                <a:cubicBezTo>
                  <a:pt x="1442" y="16289"/>
                  <a:pt x="1692" y="16289"/>
                  <a:pt x="1787" y="16515"/>
                </a:cubicBezTo>
                <a:cubicBezTo>
                  <a:pt x="1465" y="16467"/>
                  <a:pt x="1072" y="16360"/>
                  <a:pt x="751" y="16479"/>
                </a:cubicBezTo>
                <a:cubicBezTo>
                  <a:pt x="1192" y="16491"/>
                  <a:pt x="1739" y="16765"/>
                  <a:pt x="1989" y="17170"/>
                </a:cubicBezTo>
                <a:cubicBezTo>
                  <a:pt x="1525" y="17181"/>
                  <a:pt x="1096" y="17289"/>
                  <a:pt x="632" y="17253"/>
                </a:cubicBezTo>
                <a:cubicBezTo>
                  <a:pt x="787" y="17527"/>
                  <a:pt x="1453" y="17670"/>
                  <a:pt x="1692" y="17920"/>
                </a:cubicBezTo>
                <a:cubicBezTo>
                  <a:pt x="1346" y="17836"/>
                  <a:pt x="953" y="17860"/>
                  <a:pt x="608" y="17884"/>
                </a:cubicBezTo>
                <a:cubicBezTo>
                  <a:pt x="715" y="18015"/>
                  <a:pt x="846" y="18146"/>
                  <a:pt x="977" y="18265"/>
                </a:cubicBezTo>
                <a:cubicBezTo>
                  <a:pt x="751" y="18182"/>
                  <a:pt x="263" y="18098"/>
                  <a:pt x="1" y="17908"/>
                </a:cubicBezTo>
                <a:cubicBezTo>
                  <a:pt x="60" y="17920"/>
                  <a:pt x="132" y="18110"/>
                  <a:pt x="310" y="182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51"/>
          <p:cNvSpPr/>
          <p:nvPr/>
        </p:nvSpPr>
        <p:spPr>
          <a:xfrm flipH="1">
            <a:off x="8002234" y="1227176"/>
            <a:ext cx="2721515" cy="485696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51"/>
          <p:cNvSpPr/>
          <p:nvPr/>
        </p:nvSpPr>
        <p:spPr>
          <a:xfrm>
            <a:off x="7366375" y="1560474"/>
            <a:ext cx="3515518" cy="3547107"/>
          </a:xfrm>
          <a:custGeom>
            <a:rect b="b" l="l" r="r" t="t"/>
            <a:pathLst>
              <a:path extrusionOk="0" h="46020" w="104380">
                <a:moveTo>
                  <a:pt x="104379" y="46019"/>
                </a:moveTo>
                <a:cubicBezTo>
                  <a:pt x="103619" y="45411"/>
                  <a:pt x="102859" y="44773"/>
                  <a:pt x="102069" y="44196"/>
                </a:cubicBezTo>
                <a:cubicBezTo>
                  <a:pt x="100914" y="43314"/>
                  <a:pt x="99607" y="42828"/>
                  <a:pt x="98391" y="42068"/>
                </a:cubicBezTo>
                <a:cubicBezTo>
                  <a:pt x="96324" y="40822"/>
                  <a:pt x="94379" y="39028"/>
                  <a:pt x="92677" y="37326"/>
                </a:cubicBezTo>
                <a:cubicBezTo>
                  <a:pt x="91248" y="35867"/>
                  <a:pt x="89941" y="34317"/>
                  <a:pt x="88543" y="32858"/>
                </a:cubicBezTo>
                <a:cubicBezTo>
                  <a:pt x="87996" y="32311"/>
                  <a:pt x="87358" y="31885"/>
                  <a:pt x="86871" y="31277"/>
                </a:cubicBezTo>
                <a:cubicBezTo>
                  <a:pt x="86020" y="30274"/>
                  <a:pt x="85412" y="29150"/>
                  <a:pt x="84713" y="28086"/>
                </a:cubicBezTo>
                <a:cubicBezTo>
                  <a:pt x="82737" y="25198"/>
                  <a:pt x="79303" y="23101"/>
                  <a:pt x="76537" y="20973"/>
                </a:cubicBezTo>
                <a:cubicBezTo>
                  <a:pt x="74683" y="19575"/>
                  <a:pt x="72920" y="18055"/>
                  <a:pt x="71187" y="16505"/>
                </a:cubicBezTo>
                <a:cubicBezTo>
                  <a:pt x="70062" y="15502"/>
                  <a:pt x="68999" y="14560"/>
                  <a:pt x="67996" y="13526"/>
                </a:cubicBezTo>
                <a:cubicBezTo>
                  <a:pt x="67266" y="12827"/>
                  <a:pt x="66476" y="12280"/>
                  <a:pt x="65746" y="11642"/>
                </a:cubicBezTo>
                <a:cubicBezTo>
                  <a:pt x="63892" y="9940"/>
                  <a:pt x="62068" y="7842"/>
                  <a:pt x="59819" y="6627"/>
                </a:cubicBezTo>
                <a:cubicBezTo>
                  <a:pt x="58786" y="6049"/>
                  <a:pt x="57752" y="5289"/>
                  <a:pt x="56780" y="4651"/>
                </a:cubicBezTo>
                <a:cubicBezTo>
                  <a:pt x="55837" y="4013"/>
                  <a:pt x="55381" y="3283"/>
                  <a:pt x="54621" y="2432"/>
                </a:cubicBezTo>
                <a:cubicBezTo>
                  <a:pt x="54074" y="1824"/>
                  <a:pt x="53406" y="973"/>
                  <a:pt x="52737" y="456"/>
                </a:cubicBezTo>
                <a:cubicBezTo>
                  <a:pt x="52281" y="92"/>
                  <a:pt x="52068" y="152"/>
                  <a:pt x="51369" y="152"/>
                </a:cubicBezTo>
                <a:cubicBezTo>
                  <a:pt x="50700" y="152"/>
                  <a:pt x="49940" y="0"/>
                  <a:pt x="49333" y="456"/>
                </a:cubicBezTo>
                <a:cubicBezTo>
                  <a:pt x="48846" y="851"/>
                  <a:pt x="48421" y="1611"/>
                  <a:pt x="48026" y="2128"/>
                </a:cubicBezTo>
                <a:cubicBezTo>
                  <a:pt x="46719" y="4073"/>
                  <a:pt x="45655" y="6231"/>
                  <a:pt x="43922" y="7903"/>
                </a:cubicBezTo>
                <a:cubicBezTo>
                  <a:pt x="42706" y="9119"/>
                  <a:pt x="41004" y="9970"/>
                  <a:pt x="39606" y="10943"/>
                </a:cubicBezTo>
                <a:cubicBezTo>
                  <a:pt x="37022" y="12736"/>
                  <a:pt x="35685" y="15654"/>
                  <a:pt x="33831" y="18086"/>
                </a:cubicBezTo>
                <a:cubicBezTo>
                  <a:pt x="32585" y="19757"/>
                  <a:pt x="31399" y="21125"/>
                  <a:pt x="29271" y="21277"/>
                </a:cubicBezTo>
                <a:cubicBezTo>
                  <a:pt x="28633" y="21338"/>
                  <a:pt x="27964" y="21216"/>
                  <a:pt x="27326" y="21338"/>
                </a:cubicBezTo>
                <a:cubicBezTo>
                  <a:pt x="24986" y="21703"/>
                  <a:pt x="23527" y="23071"/>
                  <a:pt x="21642" y="24408"/>
                </a:cubicBezTo>
                <a:cubicBezTo>
                  <a:pt x="20426" y="25289"/>
                  <a:pt x="19545" y="26080"/>
                  <a:pt x="18785" y="27417"/>
                </a:cubicBezTo>
                <a:cubicBezTo>
                  <a:pt x="18086" y="28633"/>
                  <a:pt x="17721" y="29697"/>
                  <a:pt x="16688" y="30639"/>
                </a:cubicBezTo>
                <a:cubicBezTo>
                  <a:pt x="15654" y="31612"/>
                  <a:pt x="15107" y="32828"/>
                  <a:pt x="13982" y="33739"/>
                </a:cubicBezTo>
                <a:cubicBezTo>
                  <a:pt x="13283" y="34347"/>
                  <a:pt x="12675" y="35077"/>
                  <a:pt x="11915" y="35685"/>
                </a:cubicBezTo>
                <a:cubicBezTo>
                  <a:pt x="9970" y="37235"/>
                  <a:pt x="7660" y="38299"/>
                  <a:pt x="5624" y="39819"/>
                </a:cubicBezTo>
                <a:cubicBezTo>
                  <a:pt x="4529" y="40670"/>
                  <a:pt x="3131" y="41430"/>
                  <a:pt x="2371" y="42615"/>
                </a:cubicBezTo>
                <a:cubicBezTo>
                  <a:pt x="1794" y="43466"/>
                  <a:pt x="1702" y="44439"/>
                  <a:pt x="912" y="45138"/>
                </a:cubicBezTo>
                <a:cubicBezTo>
                  <a:pt x="578" y="45442"/>
                  <a:pt x="244" y="45655"/>
                  <a:pt x="0" y="45989"/>
                </a:cubicBezTo>
                <a:lnTo>
                  <a:pt x="104379" y="459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51"/>
          <p:cNvSpPr/>
          <p:nvPr/>
        </p:nvSpPr>
        <p:spPr>
          <a:xfrm>
            <a:off x="-1162550" y="2775225"/>
            <a:ext cx="3515518" cy="2294327"/>
          </a:xfrm>
          <a:custGeom>
            <a:rect b="b" l="l" r="r" t="t"/>
            <a:pathLst>
              <a:path extrusionOk="0" h="46020" w="104380">
                <a:moveTo>
                  <a:pt x="104379" y="46019"/>
                </a:moveTo>
                <a:cubicBezTo>
                  <a:pt x="103619" y="45411"/>
                  <a:pt x="102859" y="44773"/>
                  <a:pt x="102069" y="44196"/>
                </a:cubicBezTo>
                <a:cubicBezTo>
                  <a:pt x="100914" y="43314"/>
                  <a:pt x="99607" y="42828"/>
                  <a:pt x="98391" y="42068"/>
                </a:cubicBezTo>
                <a:cubicBezTo>
                  <a:pt x="96324" y="40822"/>
                  <a:pt x="94379" y="39028"/>
                  <a:pt x="92677" y="37326"/>
                </a:cubicBezTo>
                <a:cubicBezTo>
                  <a:pt x="91248" y="35867"/>
                  <a:pt x="89941" y="34317"/>
                  <a:pt x="88543" y="32858"/>
                </a:cubicBezTo>
                <a:cubicBezTo>
                  <a:pt x="87996" y="32311"/>
                  <a:pt x="87358" y="31885"/>
                  <a:pt x="86871" y="31277"/>
                </a:cubicBezTo>
                <a:cubicBezTo>
                  <a:pt x="86020" y="30274"/>
                  <a:pt x="85412" y="29150"/>
                  <a:pt x="84713" y="28086"/>
                </a:cubicBezTo>
                <a:cubicBezTo>
                  <a:pt x="82737" y="25198"/>
                  <a:pt x="79303" y="23101"/>
                  <a:pt x="76537" y="20973"/>
                </a:cubicBezTo>
                <a:cubicBezTo>
                  <a:pt x="74683" y="19575"/>
                  <a:pt x="72920" y="18055"/>
                  <a:pt x="71187" y="16505"/>
                </a:cubicBezTo>
                <a:cubicBezTo>
                  <a:pt x="70062" y="15502"/>
                  <a:pt x="68999" y="14560"/>
                  <a:pt x="67996" y="13526"/>
                </a:cubicBezTo>
                <a:cubicBezTo>
                  <a:pt x="67266" y="12827"/>
                  <a:pt x="66476" y="12280"/>
                  <a:pt x="65746" y="11642"/>
                </a:cubicBezTo>
                <a:cubicBezTo>
                  <a:pt x="63892" y="9940"/>
                  <a:pt x="62068" y="7842"/>
                  <a:pt x="59819" y="6627"/>
                </a:cubicBezTo>
                <a:cubicBezTo>
                  <a:pt x="58786" y="6049"/>
                  <a:pt x="57752" y="5289"/>
                  <a:pt x="56780" y="4651"/>
                </a:cubicBezTo>
                <a:cubicBezTo>
                  <a:pt x="55837" y="4013"/>
                  <a:pt x="55381" y="3283"/>
                  <a:pt x="54621" y="2432"/>
                </a:cubicBezTo>
                <a:cubicBezTo>
                  <a:pt x="54074" y="1824"/>
                  <a:pt x="53406" y="973"/>
                  <a:pt x="52737" y="456"/>
                </a:cubicBezTo>
                <a:cubicBezTo>
                  <a:pt x="52281" y="92"/>
                  <a:pt x="52068" y="152"/>
                  <a:pt x="51369" y="152"/>
                </a:cubicBezTo>
                <a:cubicBezTo>
                  <a:pt x="50700" y="152"/>
                  <a:pt x="49940" y="0"/>
                  <a:pt x="49333" y="456"/>
                </a:cubicBezTo>
                <a:cubicBezTo>
                  <a:pt x="48846" y="851"/>
                  <a:pt x="48421" y="1611"/>
                  <a:pt x="48026" y="2128"/>
                </a:cubicBezTo>
                <a:cubicBezTo>
                  <a:pt x="46719" y="4073"/>
                  <a:pt x="45655" y="6231"/>
                  <a:pt x="43922" y="7903"/>
                </a:cubicBezTo>
                <a:cubicBezTo>
                  <a:pt x="42706" y="9119"/>
                  <a:pt x="41004" y="9970"/>
                  <a:pt x="39606" y="10943"/>
                </a:cubicBezTo>
                <a:cubicBezTo>
                  <a:pt x="37022" y="12736"/>
                  <a:pt x="35685" y="15654"/>
                  <a:pt x="33831" y="18086"/>
                </a:cubicBezTo>
                <a:cubicBezTo>
                  <a:pt x="32585" y="19757"/>
                  <a:pt x="31399" y="21125"/>
                  <a:pt x="29271" y="21277"/>
                </a:cubicBezTo>
                <a:cubicBezTo>
                  <a:pt x="28633" y="21338"/>
                  <a:pt x="27964" y="21216"/>
                  <a:pt x="27326" y="21338"/>
                </a:cubicBezTo>
                <a:cubicBezTo>
                  <a:pt x="24986" y="21703"/>
                  <a:pt x="23527" y="23071"/>
                  <a:pt x="21642" y="24408"/>
                </a:cubicBezTo>
                <a:cubicBezTo>
                  <a:pt x="20426" y="25289"/>
                  <a:pt x="19545" y="26080"/>
                  <a:pt x="18785" y="27417"/>
                </a:cubicBezTo>
                <a:cubicBezTo>
                  <a:pt x="18086" y="28633"/>
                  <a:pt x="17721" y="29697"/>
                  <a:pt x="16688" y="30639"/>
                </a:cubicBezTo>
                <a:cubicBezTo>
                  <a:pt x="15654" y="31612"/>
                  <a:pt x="15107" y="32828"/>
                  <a:pt x="13982" y="33739"/>
                </a:cubicBezTo>
                <a:cubicBezTo>
                  <a:pt x="13283" y="34347"/>
                  <a:pt x="12675" y="35077"/>
                  <a:pt x="11915" y="35685"/>
                </a:cubicBezTo>
                <a:cubicBezTo>
                  <a:pt x="9970" y="37235"/>
                  <a:pt x="7660" y="38299"/>
                  <a:pt x="5624" y="39819"/>
                </a:cubicBezTo>
                <a:cubicBezTo>
                  <a:pt x="4529" y="40670"/>
                  <a:pt x="3131" y="41430"/>
                  <a:pt x="2371" y="42615"/>
                </a:cubicBezTo>
                <a:cubicBezTo>
                  <a:pt x="1794" y="43466"/>
                  <a:pt x="1702" y="44439"/>
                  <a:pt x="912" y="45138"/>
                </a:cubicBezTo>
                <a:cubicBezTo>
                  <a:pt x="578" y="45442"/>
                  <a:pt x="244" y="45655"/>
                  <a:pt x="0" y="45989"/>
                </a:cubicBezTo>
                <a:lnTo>
                  <a:pt x="104379" y="4598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51"/>
          <p:cNvSpPr txBox="1"/>
          <p:nvPr>
            <p:ph idx="1" type="subTitle"/>
          </p:nvPr>
        </p:nvSpPr>
        <p:spPr>
          <a:xfrm>
            <a:off x="1549550" y="1338975"/>
            <a:ext cx="29643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攜帶個人物品</a:t>
            </a:r>
            <a:endParaRPr sz="3000"/>
          </a:p>
        </p:txBody>
      </p:sp>
      <p:sp>
        <p:nvSpPr>
          <p:cNvPr id="392" name="Google Shape;392;p51"/>
          <p:cNvSpPr txBox="1"/>
          <p:nvPr>
            <p:ph idx="2" type="subTitle"/>
          </p:nvPr>
        </p:nvSpPr>
        <p:spPr>
          <a:xfrm>
            <a:off x="1511150" y="1683700"/>
            <a:ext cx="30411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C2A19"/>
              </a:buClr>
              <a:buSzPts val="1100"/>
              <a:buFont typeface="Arial"/>
              <a:buNone/>
            </a:pPr>
            <a:r>
              <a:rPr lang="en" sz="1800"/>
              <a:t>個人藥品、健保卡、水壺、環保筷、遮陽衣物、雨具</a:t>
            </a:r>
            <a:endParaRPr sz="1800"/>
          </a:p>
        </p:txBody>
      </p:sp>
      <p:sp>
        <p:nvSpPr>
          <p:cNvPr id="393" name="Google Shape;393;p51"/>
          <p:cNvSpPr txBox="1"/>
          <p:nvPr>
            <p:ph idx="3" type="subTitle"/>
          </p:nvPr>
        </p:nvSpPr>
        <p:spPr>
          <a:xfrm>
            <a:off x="5142175" y="1338975"/>
            <a:ext cx="22242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守時</a:t>
            </a:r>
            <a:endParaRPr sz="3000"/>
          </a:p>
        </p:txBody>
      </p:sp>
      <p:sp>
        <p:nvSpPr>
          <p:cNvPr id="394" name="Google Shape;394;p51"/>
          <p:cNvSpPr txBox="1"/>
          <p:nvPr>
            <p:ph idx="4" type="subTitle"/>
          </p:nvPr>
        </p:nvSpPr>
        <p:spPr>
          <a:xfrm>
            <a:off x="5142175" y="1683700"/>
            <a:ext cx="22242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C2A19"/>
              </a:buClr>
              <a:buSzPts val="1100"/>
              <a:buFont typeface="Arial"/>
              <a:buNone/>
            </a:pPr>
            <a:r>
              <a:rPr lang="en" sz="1800"/>
              <a:t>集合時間切勿遲到</a:t>
            </a:r>
            <a:endParaRPr sz="1800"/>
          </a:p>
        </p:txBody>
      </p:sp>
      <p:sp>
        <p:nvSpPr>
          <p:cNvPr id="395" name="Google Shape;395;p51"/>
          <p:cNvSpPr txBox="1"/>
          <p:nvPr>
            <p:ph idx="5" type="subTitle"/>
          </p:nvPr>
        </p:nvSpPr>
        <p:spPr>
          <a:xfrm>
            <a:off x="5142175" y="3119950"/>
            <a:ext cx="22242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注意天氣</a:t>
            </a:r>
            <a:endParaRPr sz="3000"/>
          </a:p>
        </p:txBody>
      </p:sp>
      <p:sp>
        <p:nvSpPr>
          <p:cNvPr id="396" name="Google Shape;396;p51"/>
          <p:cNvSpPr txBox="1"/>
          <p:nvPr>
            <p:ph idx="6" type="subTitle"/>
          </p:nvPr>
        </p:nvSpPr>
        <p:spPr>
          <a:xfrm>
            <a:off x="5142175" y="3464675"/>
            <a:ext cx="22242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C2A19"/>
              </a:buClr>
              <a:buSzPts val="1100"/>
              <a:buFont typeface="Arial"/>
              <a:buNone/>
            </a:pPr>
            <a:r>
              <a:rPr lang="en" sz="1800"/>
              <a:t>禦寒、防曬衣物及雨具</a:t>
            </a:r>
            <a:endParaRPr sz="1800"/>
          </a:p>
        </p:txBody>
      </p:sp>
      <p:sp>
        <p:nvSpPr>
          <p:cNvPr id="397" name="Google Shape;397;p51"/>
          <p:cNvSpPr txBox="1"/>
          <p:nvPr>
            <p:ph idx="7" type="subTitle"/>
          </p:nvPr>
        </p:nvSpPr>
        <p:spPr>
          <a:xfrm>
            <a:off x="1378100" y="3119950"/>
            <a:ext cx="33072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隨時衡量身體狀況</a:t>
            </a:r>
            <a:endParaRPr sz="3000"/>
          </a:p>
        </p:txBody>
      </p:sp>
      <p:sp>
        <p:nvSpPr>
          <p:cNvPr id="398" name="Google Shape;398;p51"/>
          <p:cNvSpPr txBox="1"/>
          <p:nvPr>
            <p:ph idx="8" type="subTitle"/>
          </p:nvPr>
        </p:nvSpPr>
        <p:spPr>
          <a:xfrm>
            <a:off x="1762100" y="3464675"/>
            <a:ext cx="25392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C2A19"/>
              </a:buClr>
              <a:buSzPts val="1100"/>
              <a:buFont typeface="Arial"/>
              <a:buNone/>
            </a:pPr>
            <a:r>
              <a:rPr lang="en" sz="1800"/>
              <a:t>衡量自身體力，隨時補充水分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4C2A19"/>
              </a:buClr>
              <a:buSzPts val="1100"/>
              <a:buFont typeface="Arial"/>
              <a:buNone/>
            </a:pPr>
            <a:r>
              <a:rPr lang="en" sz="1800"/>
              <a:t>*第一天晚上不要熬夜</a:t>
            </a:r>
            <a:endParaRPr sz="1800"/>
          </a:p>
        </p:txBody>
      </p:sp>
      <p:sp>
        <p:nvSpPr>
          <p:cNvPr id="399" name="Google Shape;399;p51"/>
          <p:cNvSpPr/>
          <p:nvPr/>
        </p:nvSpPr>
        <p:spPr>
          <a:xfrm flipH="1">
            <a:off x="-705403" y="4312575"/>
            <a:ext cx="10192527" cy="1452950"/>
          </a:xfrm>
          <a:custGeom>
            <a:rect b="b" l="l" r="r" t="t"/>
            <a:pathLst>
              <a:path extrusionOk="0" h="58118" w="190035">
                <a:moveTo>
                  <a:pt x="190034" y="32859"/>
                </a:moveTo>
                <a:cubicBezTo>
                  <a:pt x="190034" y="32859"/>
                  <a:pt x="185171" y="29819"/>
                  <a:pt x="184715" y="28208"/>
                </a:cubicBezTo>
                <a:cubicBezTo>
                  <a:pt x="184259" y="26627"/>
                  <a:pt x="185019" y="25108"/>
                  <a:pt x="184715" y="23345"/>
                </a:cubicBezTo>
                <a:cubicBezTo>
                  <a:pt x="184411" y="21612"/>
                  <a:pt x="184563" y="19363"/>
                  <a:pt x="184563" y="19363"/>
                </a:cubicBezTo>
                <a:lnTo>
                  <a:pt x="183560" y="14408"/>
                </a:lnTo>
                <a:cubicBezTo>
                  <a:pt x="183560" y="14408"/>
                  <a:pt x="183499" y="16141"/>
                  <a:pt x="182739" y="18147"/>
                </a:cubicBezTo>
                <a:cubicBezTo>
                  <a:pt x="181980" y="20153"/>
                  <a:pt x="181128" y="22402"/>
                  <a:pt x="181524" y="23649"/>
                </a:cubicBezTo>
                <a:cubicBezTo>
                  <a:pt x="181888" y="24895"/>
                  <a:pt x="181037" y="26688"/>
                  <a:pt x="181037" y="26688"/>
                </a:cubicBezTo>
                <a:cubicBezTo>
                  <a:pt x="181037" y="26688"/>
                  <a:pt x="181432" y="30488"/>
                  <a:pt x="180581" y="29728"/>
                </a:cubicBezTo>
                <a:cubicBezTo>
                  <a:pt x="179761" y="28968"/>
                  <a:pt x="179153" y="26992"/>
                  <a:pt x="179153" y="26992"/>
                </a:cubicBezTo>
                <a:cubicBezTo>
                  <a:pt x="179153" y="26992"/>
                  <a:pt x="179821" y="29971"/>
                  <a:pt x="178575" y="29272"/>
                </a:cubicBezTo>
                <a:cubicBezTo>
                  <a:pt x="177329" y="28603"/>
                  <a:pt x="176691" y="26627"/>
                  <a:pt x="176691" y="26627"/>
                </a:cubicBezTo>
                <a:cubicBezTo>
                  <a:pt x="176691" y="26627"/>
                  <a:pt x="175627" y="28512"/>
                  <a:pt x="175171" y="28147"/>
                </a:cubicBezTo>
                <a:cubicBezTo>
                  <a:pt x="174715" y="27752"/>
                  <a:pt x="172891" y="28147"/>
                  <a:pt x="172314" y="26931"/>
                </a:cubicBezTo>
                <a:cubicBezTo>
                  <a:pt x="171736" y="25716"/>
                  <a:pt x="170794" y="22281"/>
                  <a:pt x="169639" y="21308"/>
                </a:cubicBezTo>
                <a:cubicBezTo>
                  <a:pt x="168514" y="20305"/>
                  <a:pt x="168119" y="17874"/>
                  <a:pt x="167450" y="17874"/>
                </a:cubicBezTo>
                <a:cubicBezTo>
                  <a:pt x="166782" y="17874"/>
                  <a:pt x="166599" y="22068"/>
                  <a:pt x="166113" y="22889"/>
                </a:cubicBezTo>
                <a:cubicBezTo>
                  <a:pt x="165627" y="23740"/>
                  <a:pt x="164988" y="25868"/>
                  <a:pt x="164988" y="25868"/>
                </a:cubicBezTo>
                <a:cubicBezTo>
                  <a:pt x="164988" y="25868"/>
                  <a:pt x="164228" y="23284"/>
                  <a:pt x="163772" y="21855"/>
                </a:cubicBezTo>
                <a:cubicBezTo>
                  <a:pt x="163317" y="20457"/>
                  <a:pt x="163013" y="19880"/>
                  <a:pt x="162617" y="18147"/>
                </a:cubicBezTo>
                <a:cubicBezTo>
                  <a:pt x="162253" y="16384"/>
                  <a:pt x="161554" y="15685"/>
                  <a:pt x="161554" y="15685"/>
                </a:cubicBezTo>
                <a:cubicBezTo>
                  <a:pt x="161554" y="15685"/>
                  <a:pt x="161006" y="17205"/>
                  <a:pt x="160885" y="18329"/>
                </a:cubicBezTo>
                <a:cubicBezTo>
                  <a:pt x="160763" y="19484"/>
                  <a:pt x="160885" y="22706"/>
                  <a:pt x="160885" y="22706"/>
                </a:cubicBezTo>
                <a:lnTo>
                  <a:pt x="160855" y="24804"/>
                </a:lnTo>
                <a:cubicBezTo>
                  <a:pt x="160855" y="24804"/>
                  <a:pt x="157845" y="22524"/>
                  <a:pt x="157754" y="20032"/>
                </a:cubicBezTo>
                <a:cubicBezTo>
                  <a:pt x="157693" y="17570"/>
                  <a:pt x="156630" y="17205"/>
                  <a:pt x="156630" y="17205"/>
                </a:cubicBezTo>
                <a:cubicBezTo>
                  <a:pt x="156630" y="17205"/>
                  <a:pt x="155566" y="15685"/>
                  <a:pt x="155019" y="14986"/>
                </a:cubicBezTo>
                <a:cubicBezTo>
                  <a:pt x="154502" y="14317"/>
                  <a:pt x="154715" y="8846"/>
                  <a:pt x="154198" y="8086"/>
                </a:cubicBezTo>
                <a:cubicBezTo>
                  <a:pt x="153651" y="7326"/>
                  <a:pt x="152860" y="3709"/>
                  <a:pt x="152860" y="3709"/>
                </a:cubicBezTo>
                <a:cubicBezTo>
                  <a:pt x="152860" y="3709"/>
                  <a:pt x="152101" y="7691"/>
                  <a:pt x="151918" y="9971"/>
                </a:cubicBezTo>
                <a:cubicBezTo>
                  <a:pt x="151705" y="12250"/>
                  <a:pt x="151158" y="15290"/>
                  <a:pt x="151158" y="15290"/>
                </a:cubicBezTo>
                <a:lnTo>
                  <a:pt x="149699" y="20153"/>
                </a:lnTo>
                <a:lnTo>
                  <a:pt x="148179" y="21764"/>
                </a:lnTo>
                <a:cubicBezTo>
                  <a:pt x="148179" y="21764"/>
                  <a:pt x="148119" y="20548"/>
                  <a:pt x="147359" y="17114"/>
                </a:cubicBezTo>
                <a:cubicBezTo>
                  <a:pt x="146599" y="13709"/>
                  <a:pt x="146265" y="12645"/>
                  <a:pt x="146265" y="12342"/>
                </a:cubicBezTo>
                <a:cubicBezTo>
                  <a:pt x="146265" y="12038"/>
                  <a:pt x="145413" y="4743"/>
                  <a:pt x="144745" y="3679"/>
                </a:cubicBezTo>
                <a:cubicBezTo>
                  <a:pt x="144745" y="3679"/>
                  <a:pt x="144441" y="4044"/>
                  <a:pt x="143985" y="5259"/>
                </a:cubicBezTo>
                <a:cubicBezTo>
                  <a:pt x="143499" y="6475"/>
                  <a:pt x="142739" y="8238"/>
                  <a:pt x="142739" y="8694"/>
                </a:cubicBezTo>
                <a:cubicBezTo>
                  <a:pt x="142739" y="9120"/>
                  <a:pt x="142283" y="12554"/>
                  <a:pt x="142283" y="12554"/>
                </a:cubicBezTo>
                <a:lnTo>
                  <a:pt x="141523" y="15594"/>
                </a:lnTo>
                <a:cubicBezTo>
                  <a:pt x="141523" y="15594"/>
                  <a:pt x="140398" y="13892"/>
                  <a:pt x="140216" y="12554"/>
                </a:cubicBezTo>
                <a:cubicBezTo>
                  <a:pt x="140003" y="11217"/>
                  <a:pt x="139365" y="8755"/>
                  <a:pt x="139243" y="8451"/>
                </a:cubicBezTo>
                <a:cubicBezTo>
                  <a:pt x="139152" y="8147"/>
                  <a:pt x="138483" y="1"/>
                  <a:pt x="138483" y="1"/>
                </a:cubicBezTo>
                <a:cubicBezTo>
                  <a:pt x="138483" y="1"/>
                  <a:pt x="136508" y="3375"/>
                  <a:pt x="135900" y="7174"/>
                </a:cubicBezTo>
                <a:cubicBezTo>
                  <a:pt x="135322" y="10974"/>
                  <a:pt x="135140" y="9515"/>
                  <a:pt x="134866" y="12402"/>
                </a:cubicBezTo>
                <a:cubicBezTo>
                  <a:pt x="134562" y="15290"/>
                  <a:pt x="134380" y="19332"/>
                  <a:pt x="134380" y="19332"/>
                </a:cubicBezTo>
                <a:cubicBezTo>
                  <a:pt x="134380" y="19332"/>
                  <a:pt x="132860" y="15320"/>
                  <a:pt x="132586" y="14834"/>
                </a:cubicBezTo>
                <a:cubicBezTo>
                  <a:pt x="132283" y="14348"/>
                  <a:pt x="132586" y="9819"/>
                  <a:pt x="132586" y="9819"/>
                </a:cubicBezTo>
                <a:cubicBezTo>
                  <a:pt x="132586" y="9819"/>
                  <a:pt x="132860" y="3557"/>
                  <a:pt x="132465" y="2676"/>
                </a:cubicBezTo>
                <a:cubicBezTo>
                  <a:pt x="132009" y="1855"/>
                  <a:pt x="131614" y="4195"/>
                  <a:pt x="131614" y="4195"/>
                </a:cubicBezTo>
                <a:cubicBezTo>
                  <a:pt x="131614" y="4195"/>
                  <a:pt x="131310" y="8177"/>
                  <a:pt x="129912" y="9971"/>
                </a:cubicBezTo>
                <a:cubicBezTo>
                  <a:pt x="128513" y="11764"/>
                  <a:pt x="128787" y="15351"/>
                  <a:pt x="128787" y="15351"/>
                </a:cubicBezTo>
                <a:lnTo>
                  <a:pt x="127723" y="19363"/>
                </a:lnTo>
                <a:lnTo>
                  <a:pt x="127723" y="21825"/>
                </a:lnTo>
                <a:cubicBezTo>
                  <a:pt x="127723" y="21825"/>
                  <a:pt x="127146" y="17630"/>
                  <a:pt x="126386" y="15928"/>
                </a:cubicBezTo>
                <a:cubicBezTo>
                  <a:pt x="125626" y="14226"/>
                  <a:pt x="125626" y="9940"/>
                  <a:pt x="125626" y="9940"/>
                </a:cubicBezTo>
                <a:cubicBezTo>
                  <a:pt x="125626" y="9940"/>
                  <a:pt x="124775" y="10883"/>
                  <a:pt x="124562" y="12585"/>
                </a:cubicBezTo>
                <a:cubicBezTo>
                  <a:pt x="124319" y="14287"/>
                  <a:pt x="124562" y="17144"/>
                  <a:pt x="124562" y="17144"/>
                </a:cubicBezTo>
                <a:cubicBezTo>
                  <a:pt x="124562" y="17144"/>
                  <a:pt x="123042" y="19363"/>
                  <a:pt x="123042" y="20123"/>
                </a:cubicBezTo>
                <a:cubicBezTo>
                  <a:pt x="123042" y="20123"/>
                  <a:pt x="122738" y="16688"/>
                  <a:pt x="122282" y="16354"/>
                </a:cubicBezTo>
                <a:cubicBezTo>
                  <a:pt x="121826" y="16019"/>
                  <a:pt x="121887" y="17722"/>
                  <a:pt x="121431" y="17722"/>
                </a:cubicBezTo>
                <a:cubicBezTo>
                  <a:pt x="120975" y="17722"/>
                  <a:pt x="119152" y="12220"/>
                  <a:pt x="119152" y="12220"/>
                </a:cubicBezTo>
                <a:lnTo>
                  <a:pt x="118696" y="10305"/>
                </a:lnTo>
                <a:cubicBezTo>
                  <a:pt x="118696" y="10305"/>
                  <a:pt x="118908" y="10518"/>
                  <a:pt x="118696" y="13041"/>
                </a:cubicBezTo>
                <a:cubicBezTo>
                  <a:pt x="118513" y="15594"/>
                  <a:pt x="118696" y="17904"/>
                  <a:pt x="118696" y="17904"/>
                </a:cubicBezTo>
                <a:lnTo>
                  <a:pt x="117176" y="16840"/>
                </a:lnTo>
                <a:cubicBezTo>
                  <a:pt x="117176" y="16840"/>
                  <a:pt x="116872" y="12737"/>
                  <a:pt x="116416" y="12493"/>
                </a:cubicBezTo>
                <a:cubicBezTo>
                  <a:pt x="115960" y="12220"/>
                  <a:pt x="115960" y="15077"/>
                  <a:pt x="115747" y="15533"/>
                </a:cubicBezTo>
                <a:cubicBezTo>
                  <a:pt x="115504" y="15959"/>
                  <a:pt x="114410" y="16354"/>
                  <a:pt x="114288" y="19515"/>
                </a:cubicBezTo>
                <a:cubicBezTo>
                  <a:pt x="114197" y="22676"/>
                  <a:pt x="113620" y="24074"/>
                  <a:pt x="113620" y="24074"/>
                </a:cubicBezTo>
                <a:cubicBezTo>
                  <a:pt x="113620" y="24074"/>
                  <a:pt x="111917" y="22554"/>
                  <a:pt x="111644" y="25016"/>
                </a:cubicBezTo>
                <a:cubicBezTo>
                  <a:pt x="111370" y="27479"/>
                  <a:pt x="108969" y="26354"/>
                  <a:pt x="108969" y="26354"/>
                </a:cubicBezTo>
                <a:cubicBezTo>
                  <a:pt x="108969" y="26354"/>
                  <a:pt x="107905" y="28694"/>
                  <a:pt x="107084" y="27782"/>
                </a:cubicBezTo>
                <a:cubicBezTo>
                  <a:pt x="106233" y="26871"/>
                  <a:pt x="104227" y="30001"/>
                  <a:pt x="103589" y="28846"/>
                </a:cubicBezTo>
                <a:cubicBezTo>
                  <a:pt x="102951" y="27722"/>
                  <a:pt x="103771" y="26779"/>
                  <a:pt x="103589" y="25260"/>
                </a:cubicBezTo>
                <a:cubicBezTo>
                  <a:pt x="103407" y="23740"/>
                  <a:pt x="103011" y="22889"/>
                  <a:pt x="102829" y="21825"/>
                </a:cubicBezTo>
                <a:cubicBezTo>
                  <a:pt x="102647" y="20761"/>
                  <a:pt x="102829" y="17083"/>
                  <a:pt x="102829" y="17083"/>
                </a:cubicBezTo>
                <a:cubicBezTo>
                  <a:pt x="102829" y="17083"/>
                  <a:pt x="101492" y="16384"/>
                  <a:pt x="101492" y="18603"/>
                </a:cubicBezTo>
                <a:cubicBezTo>
                  <a:pt x="101492" y="20791"/>
                  <a:pt x="101583" y="22311"/>
                  <a:pt x="100732" y="23983"/>
                </a:cubicBezTo>
                <a:cubicBezTo>
                  <a:pt x="99911" y="25655"/>
                  <a:pt x="99303" y="26840"/>
                  <a:pt x="99303" y="26840"/>
                </a:cubicBezTo>
                <a:cubicBezTo>
                  <a:pt x="99303" y="26840"/>
                  <a:pt x="99212" y="25260"/>
                  <a:pt x="99303" y="23436"/>
                </a:cubicBezTo>
                <a:cubicBezTo>
                  <a:pt x="99364" y="21612"/>
                  <a:pt x="99790" y="19545"/>
                  <a:pt x="99242" y="19545"/>
                </a:cubicBezTo>
                <a:cubicBezTo>
                  <a:pt x="98726" y="19545"/>
                  <a:pt x="98726" y="19940"/>
                  <a:pt x="98452" y="21764"/>
                </a:cubicBezTo>
                <a:cubicBezTo>
                  <a:pt x="98179" y="23588"/>
                  <a:pt x="97024" y="27144"/>
                  <a:pt x="97024" y="27144"/>
                </a:cubicBezTo>
                <a:cubicBezTo>
                  <a:pt x="97024" y="27144"/>
                  <a:pt x="96628" y="25320"/>
                  <a:pt x="96446" y="23740"/>
                </a:cubicBezTo>
                <a:cubicBezTo>
                  <a:pt x="96264" y="22129"/>
                  <a:pt x="96446" y="21156"/>
                  <a:pt x="96446" y="21156"/>
                </a:cubicBezTo>
                <a:cubicBezTo>
                  <a:pt x="96446" y="21156"/>
                  <a:pt x="94987" y="21217"/>
                  <a:pt x="94987" y="22372"/>
                </a:cubicBezTo>
                <a:cubicBezTo>
                  <a:pt x="94987" y="23497"/>
                  <a:pt x="94166" y="26597"/>
                  <a:pt x="94166" y="26597"/>
                </a:cubicBezTo>
                <a:lnTo>
                  <a:pt x="93589" y="28694"/>
                </a:lnTo>
                <a:cubicBezTo>
                  <a:pt x="93589" y="28694"/>
                  <a:pt x="92464" y="26597"/>
                  <a:pt x="92768" y="25199"/>
                </a:cubicBezTo>
                <a:cubicBezTo>
                  <a:pt x="93072" y="23801"/>
                  <a:pt x="92707" y="19819"/>
                  <a:pt x="92707" y="19819"/>
                </a:cubicBezTo>
                <a:cubicBezTo>
                  <a:pt x="92707" y="19819"/>
                  <a:pt x="91552" y="20579"/>
                  <a:pt x="91552" y="22098"/>
                </a:cubicBezTo>
                <a:cubicBezTo>
                  <a:pt x="91552" y="23618"/>
                  <a:pt x="91856" y="25320"/>
                  <a:pt x="91552" y="25898"/>
                </a:cubicBezTo>
                <a:cubicBezTo>
                  <a:pt x="91248" y="26475"/>
                  <a:pt x="90397" y="27327"/>
                  <a:pt x="90397" y="27874"/>
                </a:cubicBezTo>
                <a:lnTo>
                  <a:pt x="90397" y="29971"/>
                </a:lnTo>
                <a:cubicBezTo>
                  <a:pt x="90397" y="29971"/>
                  <a:pt x="87449" y="31400"/>
                  <a:pt x="87449" y="31673"/>
                </a:cubicBezTo>
                <a:cubicBezTo>
                  <a:pt x="87449" y="31916"/>
                  <a:pt x="86750" y="33497"/>
                  <a:pt x="86750" y="33497"/>
                </a:cubicBezTo>
                <a:cubicBezTo>
                  <a:pt x="86750" y="33497"/>
                  <a:pt x="84166" y="33193"/>
                  <a:pt x="83710" y="32159"/>
                </a:cubicBezTo>
                <a:cubicBezTo>
                  <a:pt x="83254" y="31126"/>
                  <a:pt x="81886" y="27691"/>
                  <a:pt x="81886" y="27691"/>
                </a:cubicBezTo>
                <a:cubicBezTo>
                  <a:pt x="81886" y="27691"/>
                  <a:pt x="81826" y="28755"/>
                  <a:pt x="81431" y="29758"/>
                </a:cubicBezTo>
                <a:cubicBezTo>
                  <a:pt x="81066" y="30792"/>
                  <a:pt x="81248" y="31855"/>
                  <a:pt x="80762" y="33497"/>
                </a:cubicBezTo>
                <a:cubicBezTo>
                  <a:pt x="80245" y="35138"/>
                  <a:pt x="80002" y="35381"/>
                  <a:pt x="79607" y="34925"/>
                </a:cubicBezTo>
                <a:cubicBezTo>
                  <a:pt x="79242" y="34469"/>
                  <a:pt x="78087" y="33345"/>
                  <a:pt x="78482" y="31703"/>
                </a:cubicBezTo>
                <a:cubicBezTo>
                  <a:pt x="78847" y="30062"/>
                  <a:pt x="78391" y="31035"/>
                  <a:pt x="78026" y="28360"/>
                </a:cubicBezTo>
                <a:cubicBezTo>
                  <a:pt x="77631" y="25716"/>
                  <a:pt x="77479" y="24044"/>
                  <a:pt x="77479" y="24044"/>
                </a:cubicBezTo>
                <a:cubicBezTo>
                  <a:pt x="77479" y="24044"/>
                  <a:pt x="76263" y="25472"/>
                  <a:pt x="75899" y="27843"/>
                </a:cubicBezTo>
                <a:cubicBezTo>
                  <a:pt x="75503" y="30184"/>
                  <a:pt x="76719" y="30883"/>
                  <a:pt x="75899" y="32311"/>
                </a:cubicBezTo>
                <a:cubicBezTo>
                  <a:pt x="75047" y="33770"/>
                  <a:pt x="74288" y="34439"/>
                  <a:pt x="74288" y="35290"/>
                </a:cubicBezTo>
                <a:cubicBezTo>
                  <a:pt x="74288" y="36111"/>
                  <a:pt x="73923" y="37175"/>
                  <a:pt x="73710" y="36688"/>
                </a:cubicBezTo>
                <a:cubicBezTo>
                  <a:pt x="73528" y="36202"/>
                  <a:pt x="73345" y="33710"/>
                  <a:pt x="72494" y="32889"/>
                </a:cubicBezTo>
                <a:cubicBezTo>
                  <a:pt x="71674" y="32038"/>
                  <a:pt x="72129" y="34591"/>
                  <a:pt x="71825" y="34865"/>
                </a:cubicBezTo>
                <a:cubicBezTo>
                  <a:pt x="71522" y="35138"/>
                  <a:pt x="70306" y="36293"/>
                  <a:pt x="70306" y="36293"/>
                </a:cubicBezTo>
                <a:cubicBezTo>
                  <a:pt x="70306" y="36293"/>
                  <a:pt x="70670" y="34469"/>
                  <a:pt x="70306" y="33254"/>
                </a:cubicBezTo>
                <a:cubicBezTo>
                  <a:pt x="69911" y="32038"/>
                  <a:pt x="70366" y="29454"/>
                  <a:pt x="70306" y="28998"/>
                </a:cubicBezTo>
                <a:cubicBezTo>
                  <a:pt x="70215" y="28542"/>
                  <a:pt x="69394" y="26810"/>
                  <a:pt x="69394" y="26810"/>
                </a:cubicBezTo>
                <a:cubicBezTo>
                  <a:pt x="69394" y="26810"/>
                  <a:pt x="68360" y="28998"/>
                  <a:pt x="68056" y="30032"/>
                </a:cubicBezTo>
                <a:cubicBezTo>
                  <a:pt x="67752" y="31065"/>
                  <a:pt x="66689" y="30032"/>
                  <a:pt x="66719" y="31855"/>
                </a:cubicBezTo>
                <a:cubicBezTo>
                  <a:pt x="66780" y="33679"/>
                  <a:pt x="66202" y="36415"/>
                  <a:pt x="65807" y="36354"/>
                </a:cubicBezTo>
                <a:cubicBezTo>
                  <a:pt x="65442" y="36263"/>
                  <a:pt x="65017" y="34074"/>
                  <a:pt x="65047" y="33618"/>
                </a:cubicBezTo>
                <a:cubicBezTo>
                  <a:pt x="65047" y="33162"/>
                  <a:pt x="65716" y="32555"/>
                  <a:pt x="65047" y="30366"/>
                </a:cubicBezTo>
                <a:cubicBezTo>
                  <a:pt x="64409" y="28178"/>
                  <a:pt x="63619" y="26871"/>
                  <a:pt x="63619" y="26506"/>
                </a:cubicBezTo>
                <a:lnTo>
                  <a:pt x="63619" y="27934"/>
                </a:lnTo>
                <a:cubicBezTo>
                  <a:pt x="63619" y="28238"/>
                  <a:pt x="63436" y="31734"/>
                  <a:pt x="63315" y="32038"/>
                </a:cubicBezTo>
                <a:cubicBezTo>
                  <a:pt x="63193" y="32342"/>
                  <a:pt x="62889" y="32251"/>
                  <a:pt x="62403" y="35381"/>
                </a:cubicBezTo>
                <a:cubicBezTo>
                  <a:pt x="61916" y="38542"/>
                  <a:pt x="61248" y="38725"/>
                  <a:pt x="61065" y="38725"/>
                </a:cubicBezTo>
                <a:cubicBezTo>
                  <a:pt x="60883" y="38725"/>
                  <a:pt x="60609" y="33618"/>
                  <a:pt x="60609" y="33618"/>
                </a:cubicBezTo>
                <a:lnTo>
                  <a:pt x="59485" y="31035"/>
                </a:lnTo>
                <a:cubicBezTo>
                  <a:pt x="59485" y="31035"/>
                  <a:pt x="58877" y="36141"/>
                  <a:pt x="57874" y="36141"/>
                </a:cubicBezTo>
                <a:cubicBezTo>
                  <a:pt x="56901" y="36141"/>
                  <a:pt x="55746" y="34166"/>
                  <a:pt x="55716" y="33801"/>
                </a:cubicBezTo>
                <a:cubicBezTo>
                  <a:pt x="55685" y="33406"/>
                  <a:pt x="53406" y="31065"/>
                  <a:pt x="53193" y="29241"/>
                </a:cubicBezTo>
                <a:cubicBezTo>
                  <a:pt x="53011" y="27418"/>
                  <a:pt x="52737" y="26567"/>
                  <a:pt x="52737" y="26567"/>
                </a:cubicBezTo>
                <a:cubicBezTo>
                  <a:pt x="52737" y="26567"/>
                  <a:pt x="50883" y="29819"/>
                  <a:pt x="51035" y="31703"/>
                </a:cubicBezTo>
                <a:cubicBezTo>
                  <a:pt x="51187" y="33618"/>
                  <a:pt x="50245" y="36962"/>
                  <a:pt x="50245" y="36962"/>
                </a:cubicBezTo>
                <a:cubicBezTo>
                  <a:pt x="50245" y="36962"/>
                  <a:pt x="47874" y="35138"/>
                  <a:pt x="47114" y="32585"/>
                </a:cubicBezTo>
                <a:cubicBezTo>
                  <a:pt x="46354" y="30001"/>
                  <a:pt x="45138" y="26810"/>
                  <a:pt x="45138" y="26810"/>
                </a:cubicBezTo>
                <a:cubicBezTo>
                  <a:pt x="45138" y="26810"/>
                  <a:pt x="43314" y="32433"/>
                  <a:pt x="43831" y="33345"/>
                </a:cubicBezTo>
                <a:cubicBezTo>
                  <a:pt x="44317" y="34287"/>
                  <a:pt x="40700" y="35989"/>
                  <a:pt x="41095" y="37144"/>
                </a:cubicBezTo>
                <a:cubicBezTo>
                  <a:pt x="41460" y="38269"/>
                  <a:pt x="37813" y="38786"/>
                  <a:pt x="37813" y="38786"/>
                </a:cubicBezTo>
                <a:lnTo>
                  <a:pt x="35776" y="36293"/>
                </a:lnTo>
                <a:lnTo>
                  <a:pt x="34165" y="31734"/>
                </a:lnTo>
                <a:cubicBezTo>
                  <a:pt x="34165" y="31734"/>
                  <a:pt x="32889" y="35746"/>
                  <a:pt x="32341" y="36992"/>
                </a:cubicBezTo>
                <a:cubicBezTo>
                  <a:pt x="31825" y="38239"/>
                  <a:pt x="30670" y="40488"/>
                  <a:pt x="30670" y="40488"/>
                </a:cubicBezTo>
                <a:lnTo>
                  <a:pt x="27964" y="36688"/>
                </a:lnTo>
                <a:lnTo>
                  <a:pt x="26354" y="33558"/>
                </a:lnTo>
                <a:cubicBezTo>
                  <a:pt x="26354" y="33558"/>
                  <a:pt x="25138" y="37448"/>
                  <a:pt x="25320" y="38330"/>
                </a:cubicBezTo>
                <a:cubicBezTo>
                  <a:pt x="25502" y="39150"/>
                  <a:pt x="24378" y="40093"/>
                  <a:pt x="24378" y="40397"/>
                </a:cubicBezTo>
                <a:cubicBezTo>
                  <a:pt x="24378" y="40701"/>
                  <a:pt x="23040" y="40001"/>
                  <a:pt x="23040" y="40001"/>
                </a:cubicBezTo>
                <a:lnTo>
                  <a:pt x="23040" y="36141"/>
                </a:lnTo>
                <a:lnTo>
                  <a:pt x="21825" y="32646"/>
                </a:lnTo>
                <a:cubicBezTo>
                  <a:pt x="21825" y="32646"/>
                  <a:pt x="20943" y="35898"/>
                  <a:pt x="21095" y="36141"/>
                </a:cubicBezTo>
                <a:cubicBezTo>
                  <a:pt x="21247" y="36445"/>
                  <a:pt x="20578" y="38816"/>
                  <a:pt x="20578" y="38816"/>
                </a:cubicBezTo>
                <a:lnTo>
                  <a:pt x="17995" y="40001"/>
                </a:lnTo>
                <a:lnTo>
                  <a:pt x="16201" y="42342"/>
                </a:lnTo>
                <a:cubicBezTo>
                  <a:pt x="16201" y="42342"/>
                  <a:pt x="15897" y="40153"/>
                  <a:pt x="15502" y="38360"/>
                </a:cubicBezTo>
                <a:cubicBezTo>
                  <a:pt x="15137" y="36567"/>
                  <a:pt x="15502" y="34378"/>
                  <a:pt x="15502" y="34378"/>
                </a:cubicBezTo>
                <a:cubicBezTo>
                  <a:pt x="15502" y="34378"/>
                  <a:pt x="13800" y="36111"/>
                  <a:pt x="14286" y="39454"/>
                </a:cubicBezTo>
                <a:cubicBezTo>
                  <a:pt x="14803" y="42798"/>
                  <a:pt x="14499" y="44561"/>
                  <a:pt x="13830" y="45321"/>
                </a:cubicBezTo>
                <a:cubicBezTo>
                  <a:pt x="13162" y="46020"/>
                  <a:pt x="12007" y="45017"/>
                  <a:pt x="11642" y="47296"/>
                </a:cubicBezTo>
                <a:cubicBezTo>
                  <a:pt x="11247" y="49576"/>
                  <a:pt x="9423" y="51005"/>
                  <a:pt x="9058" y="51278"/>
                </a:cubicBezTo>
                <a:cubicBezTo>
                  <a:pt x="8663" y="51552"/>
                  <a:pt x="4195" y="54014"/>
                  <a:pt x="4195" y="54318"/>
                </a:cubicBezTo>
                <a:cubicBezTo>
                  <a:pt x="4195" y="54622"/>
                  <a:pt x="0" y="58117"/>
                  <a:pt x="0" y="58117"/>
                </a:cubicBezTo>
                <a:lnTo>
                  <a:pt x="188971" y="58117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51"/>
          <p:cNvSpPr/>
          <p:nvPr/>
        </p:nvSpPr>
        <p:spPr>
          <a:xfrm>
            <a:off x="-553003" y="4312575"/>
            <a:ext cx="10192527" cy="1452950"/>
          </a:xfrm>
          <a:custGeom>
            <a:rect b="b" l="l" r="r" t="t"/>
            <a:pathLst>
              <a:path extrusionOk="0" h="58118" w="190035">
                <a:moveTo>
                  <a:pt x="190034" y="32859"/>
                </a:moveTo>
                <a:cubicBezTo>
                  <a:pt x="190034" y="32859"/>
                  <a:pt x="185171" y="29819"/>
                  <a:pt x="184715" y="28208"/>
                </a:cubicBezTo>
                <a:cubicBezTo>
                  <a:pt x="184259" y="26627"/>
                  <a:pt x="185019" y="25108"/>
                  <a:pt x="184715" y="23345"/>
                </a:cubicBezTo>
                <a:cubicBezTo>
                  <a:pt x="184411" y="21612"/>
                  <a:pt x="184563" y="19363"/>
                  <a:pt x="184563" y="19363"/>
                </a:cubicBezTo>
                <a:lnTo>
                  <a:pt x="183560" y="14408"/>
                </a:lnTo>
                <a:cubicBezTo>
                  <a:pt x="183560" y="14408"/>
                  <a:pt x="183499" y="16141"/>
                  <a:pt x="182739" y="18147"/>
                </a:cubicBezTo>
                <a:cubicBezTo>
                  <a:pt x="181980" y="20153"/>
                  <a:pt x="181128" y="22402"/>
                  <a:pt x="181524" y="23649"/>
                </a:cubicBezTo>
                <a:cubicBezTo>
                  <a:pt x="181888" y="24895"/>
                  <a:pt x="181037" y="26688"/>
                  <a:pt x="181037" y="26688"/>
                </a:cubicBezTo>
                <a:cubicBezTo>
                  <a:pt x="181037" y="26688"/>
                  <a:pt x="181432" y="30488"/>
                  <a:pt x="180581" y="29728"/>
                </a:cubicBezTo>
                <a:cubicBezTo>
                  <a:pt x="179761" y="28968"/>
                  <a:pt x="179153" y="26992"/>
                  <a:pt x="179153" y="26992"/>
                </a:cubicBezTo>
                <a:cubicBezTo>
                  <a:pt x="179153" y="26992"/>
                  <a:pt x="179821" y="29971"/>
                  <a:pt x="178575" y="29272"/>
                </a:cubicBezTo>
                <a:cubicBezTo>
                  <a:pt x="177329" y="28603"/>
                  <a:pt x="176691" y="26627"/>
                  <a:pt x="176691" y="26627"/>
                </a:cubicBezTo>
                <a:cubicBezTo>
                  <a:pt x="176691" y="26627"/>
                  <a:pt x="175627" y="28512"/>
                  <a:pt x="175171" y="28147"/>
                </a:cubicBezTo>
                <a:cubicBezTo>
                  <a:pt x="174715" y="27752"/>
                  <a:pt x="172891" y="28147"/>
                  <a:pt x="172314" y="26931"/>
                </a:cubicBezTo>
                <a:cubicBezTo>
                  <a:pt x="171736" y="25716"/>
                  <a:pt x="170794" y="22281"/>
                  <a:pt x="169639" y="21308"/>
                </a:cubicBezTo>
                <a:cubicBezTo>
                  <a:pt x="168514" y="20305"/>
                  <a:pt x="168119" y="17874"/>
                  <a:pt x="167450" y="17874"/>
                </a:cubicBezTo>
                <a:cubicBezTo>
                  <a:pt x="166782" y="17874"/>
                  <a:pt x="166599" y="22068"/>
                  <a:pt x="166113" y="22889"/>
                </a:cubicBezTo>
                <a:cubicBezTo>
                  <a:pt x="165627" y="23740"/>
                  <a:pt x="164988" y="25868"/>
                  <a:pt x="164988" y="25868"/>
                </a:cubicBezTo>
                <a:cubicBezTo>
                  <a:pt x="164988" y="25868"/>
                  <a:pt x="164228" y="23284"/>
                  <a:pt x="163772" y="21855"/>
                </a:cubicBezTo>
                <a:cubicBezTo>
                  <a:pt x="163317" y="20457"/>
                  <a:pt x="163013" y="19880"/>
                  <a:pt x="162617" y="18147"/>
                </a:cubicBezTo>
                <a:cubicBezTo>
                  <a:pt x="162253" y="16384"/>
                  <a:pt x="161554" y="15685"/>
                  <a:pt x="161554" y="15685"/>
                </a:cubicBezTo>
                <a:cubicBezTo>
                  <a:pt x="161554" y="15685"/>
                  <a:pt x="161006" y="17205"/>
                  <a:pt x="160885" y="18329"/>
                </a:cubicBezTo>
                <a:cubicBezTo>
                  <a:pt x="160763" y="19484"/>
                  <a:pt x="160885" y="22706"/>
                  <a:pt x="160885" y="22706"/>
                </a:cubicBezTo>
                <a:lnTo>
                  <a:pt x="160855" y="24804"/>
                </a:lnTo>
                <a:cubicBezTo>
                  <a:pt x="160855" y="24804"/>
                  <a:pt x="157845" y="22524"/>
                  <a:pt x="157754" y="20032"/>
                </a:cubicBezTo>
                <a:cubicBezTo>
                  <a:pt x="157693" y="17570"/>
                  <a:pt x="156630" y="17205"/>
                  <a:pt x="156630" y="17205"/>
                </a:cubicBezTo>
                <a:cubicBezTo>
                  <a:pt x="156630" y="17205"/>
                  <a:pt x="155566" y="15685"/>
                  <a:pt x="155019" y="14986"/>
                </a:cubicBezTo>
                <a:cubicBezTo>
                  <a:pt x="154502" y="14317"/>
                  <a:pt x="154715" y="8846"/>
                  <a:pt x="154198" y="8086"/>
                </a:cubicBezTo>
                <a:cubicBezTo>
                  <a:pt x="153651" y="7326"/>
                  <a:pt x="152860" y="3709"/>
                  <a:pt x="152860" y="3709"/>
                </a:cubicBezTo>
                <a:cubicBezTo>
                  <a:pt x="152860" y="3709"/>
                  <a:pt x="152101" y="7691"/>
                  <a:pt x="151918" y="9971"/>
                </a:cubicBezTo>
                <a:cubicBezTo>
                  <a:pt x="151705" y="12250"/>
                  <a:pt x="151158" y="15290"/>
                  <a:pt x="151158" y="15290"/>
                </a:cubicBezTo>
                <a:lnTo>
                  <a:pt x="149699" y="20153"/>
                </a:lnTo>
                <a:lnTo>
                  <a:pt x="148179" y="21764"/>
                </a:lnTo>
                <a:cubicBezTo>
                  <a:pt x="148179" y="21764"/>
                  <a:pt x="148119" y="20548"/>
                  <a:pt x="147359" y="17114"/>
                </a:cubicBezTo>
                <a:cubicBezTo>
                  <a:pt x="146599" y="13709"/>
                  <a:pt x="146265" y="12645"/>
                  <a:pt x="146265" y="12342"/>
                </a:cubicBezTo>
                <a:cubicBezTo>
                  <a:pt x="146265" y="12038"/>
                  <a:pt x="145413" y="4743"/>
                  <a:pt x="144745" y="3679"/>
                </a:cubicBezTo>
                <a:cubicBezTo>
                  <a:pt x="144745" y="3679"/>
                  <a:pt x="144441" y="4044"/>
                  <a:pt x="143985" y="5259"/>
                </a:cubicBezTo>
                <a:cubicBezTo>
                  <a:pt x="143499" y="6475"/>
                  <a:pt x="142739" y="8238"/>
                  <a:pt x="142739" y="8694"/>
                </a:cubicBezTo>
                <a:cubicBezTo>
                  <a:pt x="142739" y="9120"/>
                  <a:pt x="142283" y="12554"/>
                  <a:pt x="142283" y="12554"/>
                </a:cubicBezTo>
                <a:lnTo>
                  <a:pt x="141523" y="15594"/>
                </a:lnTo>
                <a:cubicBezTo>
                  <a:pt x="141523" y="15594"/>
                  <a:pt x="140398" y="13892"/>
                  <a:pt x="140216" y="12554"/>
                </a:cubicBezTo>
                <a:cubicBezTo>
                  <a:pt x="140003" y="11217"/>
                  <a:pt x="139365" y="8755"/>
                  <a:pt x="139243" y="8451"/>
                </a:cubicBezTo>
                <a:cubicBezTo>
                  <a:pt x="139152" y="8147"/>
                  <a:pt x="138483" y="1"/>
                  <a:pt x="138483" y="1"/>
                </a:cubicBezTo>
                <a:cubicBezTo>
                  <a:pt x="138483" y="1"/>
                  <a:pt x="136508" y="3375"/>
                  <a:pt x="135900" y="7174"/>
                </a:cubicBezTo>
                <a:cubicBezTo>
                  <a:pt x="135322" y="10974"/>
                  <a:pt x="135140" y="9515"/>
                  <a:pt x="134866" y="12402"/>
                </a:cubicBezTo>
                <a:cubicBezTo>
                  <a:pt x="134562" y="15290"/>
                  <a:pt x="134380" y="19332"/>
                  <a:pt x="134380" y="19332"/>
                </a:cubicBezTo>
                <a:cubicBezTo>
                  <a:pt x="134380" y="19332"/>
                  <a:pt x="132860" y="15320"/>
                  <a:pt x="132586" y="14834"/>
                </a:cubicBezTo>
                <a:cubicBezTo>
                  <a:pt x="132283" y="14348"/>
                  <a:pt x="132586" y="9819"/>
                  <a:pt x="132586" y="9819"/>
                </a:cubicBezTo>
                <a:cubicBezTo>
                  <a:pt x="132586" y="9819"/>
                  <a:pt x="132860" y="3557"/>
                  <a:pt x="132465" y="2676"/>
                </a:cubicBezTo>
                <a:cubicBezTo>
                  <a:pt x="132009" y="1855"/>
                  <a:pt x="131614" y="4195"/>
                  <a:pt x="131614" y="4195"/>
                </a:cubicBezTo>
                <a:cubicBezTo>
                  <a:pt x="131614" y="4195"/>
                  <a:pt x="131310" y="8177"/>
                  <a:pt x="129912" y="9971"/>
                </a:cubicBezTo>
                <a:cubicBezTo>
                  <a:pt x="128513" y="11764"/>
                  <a:pt x="128787" y="15351"/>
                  <a:pt x="128787" y="15351"/>
                </a:cubicBezTo>
                <a:lnTo>
                  <a:pt x="127723" y="19363"/>
                </a:lnTo>
                <a:lnTo>
                  <a:pt x="127723" y="21825"/>
                </a:lnTo>
                <a:cubicBezTo>
                  <a:pt x="127723" y="21825"/>
                  <a:pt x="127146" y="17630"/>
                  <a:pt x="126386" y="15928"/>
                </a:cubicBezTo>
                <a:cubicBezTo>
                  <a:pt x="125626" y="14226"/>
                  <a:pt x="125626" y="9940"/>
                  <a:pt x="125626" y="9940"/>
                </a:cubicBezTo>
                <a:cubicBezTo>
                  <a:pt x="125626" y="9940"/>
                  <a:pt x="124775" y="10883"/>
                  <a:pt x="124562" y="12585"/>
                </a:cubicBezTo>
                <a:cubicBezTo>
                  <a:pt x="124319" y="14287"/>
                  <a:pt x="124562" y="17144"/>
                  <a:pt x="124562" y="17144"/>
                </a:cubicBezTo>
                <a:cubicBezTo>
                  <a:pt x="124562" y="17144"/>
                  <a:pt x="123042" y="19363"/>
                  <a:pt x="123042" y="20123"/>
                </a:cubicBezTo>
                <a:cubicBezTo>
                  <a:pt x="123042" y="20123"/>
                  <a:pt x="122738" y="16688"/>
                  <a:pt x="122282" y="16354"/>
                </a:cubicBezTo>
                <a:cubicBezTo>
                  <a:pt x="121826" y="16019"/>
                  <a:pt x="121887" y="17722"/>
                  <a:pt x="121431" y="17722"/>
                </a:cubicBezTo>
                <a:cubicBezTo>
                  <a:pt x="120975" y="17722"/>
                  <a:pt x="119152" y="12220"/>
                  <a:pt x="119152" y="12220"/>
                </a:cubicBezTo>
                <a:lnTo>
                  <a:pt x="118696" y="10305"/>
                </a:lnTo>
                <a:cubicBezTo>
                  <a:pt x="118696" y="10305"/>
                  <a:pt x="118908" y="10518"/>
                  <a:pt x="118696" y="13041"/>
                </a:cubicBezTo>
                <a:cubicBezTo>
                  <a:pt x="118513" y="15594"/>
                  <a:pt x="118696" y="17904"/>
                  <a:pt x="118696" y="17904"/>
                </a:cubicBezTo>
                <a:lnTo>
                  <a:pt x="117176" y="16840"/>
                </a:lnTo>
                <a:cubicBezTo>
                  <a:pt x="117176" y="16840"/>
                  <a:pt x="116872" y="12737"/>
                  <a:pt x="116416" y="12493"/>
                </a:cubicBezTo>
                <a:cubicBezTo>
                  <a:pt x="115960" y="12220"/>
                  <a:pt x="115960" y="15077"/>
                  <a:pt x="115747" y="15533"/>
                </a:cubicBezTo>
                <a:cubicBezTo>
                  <a:pt x="115504" y="15959"/>
                  <a:pt x="114410" y="16354"/>
                  <a:pt x="114288" y="19515"/>
                </a:cubicBezTo>
                <a:cubicBezTo>
                  <a:pt x="114197" y="22676"/>
                  <a:pt x="113620" y="24074"/>
                  <a:pt x="113620" y="24074"/>
                </a:cubicBezTo>
                <a:cubicBezTo>
                  <a:pt x="113620" y="24074"/>
                  <a:pt x="111917" y="22554"/>
                  <a:pt x="111644" y="25016"/>
                </a:cubicBezTo>
                <a:cubicBezTo>
                  <a:pt x="111370" y="27479"/>
                  <a:pt x="108969" y="26354"/>
                  <a:pt x="108969" y="26354"/>
                </a:cubicBezTo>
                <a:cubicBezTo>
                  <a:pt x="108969" y="26354"/>
                  <a:pt x="107905" y="28694"/>
                  <a:pt x="107084" y="27782"/>
                </a:cubicBezTo>
                <a:cubicBezTo>
                  <a:pt x="106233" y="26871"/>
                  <a:pt x="104227" y="30001"/>
                  <a:pt x="103589" y="28846"/>
                </a:cubicBezTo>
                <a:cubicBezTo>
                  <a:pt x="102951" y="27722"/>
                  <a:pt x="103771" y="26779"/>
                  <a:pt x="103589" y="25260"/>
                </a:cubicBezTo>
                <a:cubicBezTo>
                  <a:pt x="103407" y="23740"/>
                  <a:pt x="103011" y="22889"/>
                  <a:pt x="102829" y="21825"/>
                </a:cubicBezTo>
                <a:cubicBezTo>
                  <a:pt x="102647" y="20761"/>
                  <a:pt x="102829" y="17083"/>
                  <a:pt x="102829" y="17083"/>
                </a:cubicBezTo>
                <a:cubicBezTo>
                  <a:pt x="102829" y="17083"/>
                  <a:pt x="101492" y="16384"/>
                  <a:pt x="101492" y="18603"/>
                </a:cubicBezTo>
                <a:cubicBezTo>
                  <a:pt x="101492" y="20791"/>
                  <a:pt x="101583" y="22311"/>
                  <a:pt x="100732" y="23983"/>
                </a:cubicBezTo>
                <a:cubicBezTo>
                  <a:pt x="99911" y="25655"/>
                  <a:pt x="99303" y="26840"/>
                  <a:pt x="99303" y="26840"/>
                </a:cubicBezTo>
                <a:cubicBezTo>
                  <a:pt x="99303" y="26840"/>
                  <a:pt x="99212" y="25260"/>
                  <a:pt x="99303" y="23436"/>
                </a:cubicBezTo>
                <a:cubicBezTo>
                  <a:pt x="99364" y="21612"/>
                  <a:pt x="99790" y="19545"/>
                  <a:pt x="99242" y="19545"/>
                </a:cubicBezTo>
                <a:cubicBezTo>
                  <a:pt x="98726" y="19545"/>
                  <a:pt x="98726" y="19940"/>
                  <a:pt x="98452" y="21764"/>
                </a:cubicBezTo>
                <a:cubicBezTo>
                  <a:pt x="98179" y="23588"/>
                  <a:pt x="97024" y="27144"/>
                  <a:pt x="97024" y="27144"/>
                </a:cubicBezTo>
                <a:cubicBezTo>
                  <a:pt x="97024" y="27144"/>
                  <a:pt x="96628" y="25320"/>
                  <a:pt x="96446" y="23740"/>
                </a:cubicBezTo>
                <a:cubicBezTo>
                  <a:pt x="96264" y="22129"/>
                  <a:pt x="96446" y="21156"/>
                  <a:pt x="96446" y="21156"/>
                </a:cubicBezTo>
                <a:cubicBezTo>
                  <a:pt x="96446" y="21156"/>
                  <a:pt x="94987" y="21217"/>
                  <a:pt x="94987" y="22372"/>
                </a:cubicBezTo>
                <a:cubicBezTo>
                  <a:pt x="94987" y="23497"/>
                  <a:pt x="94166" y="26597"/>
                  <a:pt x="94166" y="26597"/>
                </a:cubicBezTo>
                <a:lnTo>
                  <a:pt x="93589" y="28694"/>
                </a:lnTo>
                <a:cubicBezTo>
                  <a:pt x="93589" y="28694"/>
                  <a:pt x="92464" y="26597"/>
                  <a:pt x="92768" y="25199"/>
                </a:cubicBezTo>
                <a:cubicBezTo>
                  <a:pt x="93072" y="23801"/>
                  <a:pt x="92707" y="19819"/>
                  <a:pt x="92707" y="19819"/>
                </a:cubicBezTo>
                <a:cubicBezTo>
                  <a:pt x="92707" y="19819"/>
                  <a:pt x="91552" y="20579"/>
                  <a:pt x="91552" y="22098"/>
                </a:cubicBezTo>
                <a:cubicBezTo>
                  <a:pt x="91552" y="23618"/>
                  <a:pt x="91856" y="25320"/>
                  <a:pt x="91552" y="25898"/>
                </a:cubicBezTo>
                <a:cubicBezTo>
                  <a:pt x="91248" y="26475"/>
                  <a:pt x="90397" y="27327"/>
                  <a:pt x="90397" y="27874"/>
                </a:cubicBezTo>
                <a:lnTo>
                  <a:pt x="90397" y="29971"/>
                </a:lnTo>
                <a:cubicBezTo>
                  <a:pt x="90397" y="29971"/>
                  <a:pt x="87449" y="31400"/>
                  <a:pt x="87449" y="31673"/>
                </a:cubicBezTo>
                <a:cubicBezTo>
                  <a:pt x="87449" y="31916"/>
                  <a:pt x="86750" y="33497"/>
                  <a:pt x="86750" y="33497"/>
                </a:cubicBezTo>
                <a:cubicBezTo>
                  <a:pt x="86750" y="33497"/>
                  <a:pt x="84166" y="33193"/>
                  <a:pt x="83710" y="32159"/>
                </a:cubicBezTo>
                <a:cubicBezTo>
                  <a:pt x="83254" y="31126"/>
                  <a:pt x="81886" y="27691"/>
                  <a:pt x="81886" y="27691"/>
                </a:cubicBezTo>
                <a:cubicBezTo>
                  <a:pt x="81886" y="27691"/>
                  <a:pt x="81826" y="28755"/>
                  <a:pt x="81431" y="29758"/>
                </a:cubicBezTo>
                <a:cubicBezTo>
                  <a:pt x="81066" y="30792"/>
                  <a:pt x="81248" y="31855"/>
                  <a:pt x="80762" y="33497"/>
                </a:cubicBezTo>
                <a:cubicBezTo>
                  <a:pt x="80245" y="35138"/>
                  <a:pt x="80002" y="35381"/>
                  <a:pt x="79607" y="34925"/>
                </a:cubicBezTo>
                <a:cubicBezTo>
                  <a:pt x="79242" y="34469"/>
                  <a:pt x="78087" y="33345"/>
                  <a:pt x="78482" y="31703"/>
                </a:cubicBezTo>
                <a:cubicBezTo>
                  <a:pt x="78847" y="30062"/>
                  <a:pt x="78391" y="31035"/>
                  <a:pt x="78026" y="28360"/>
                </a:cubicBezTo>
                <a:cubicBezTo>
                  <a:pt x="77631" y="25716"/>
                  <a:pt x="77479" y="24044"/>
                  <a:pt x="77479" y="24044"/>
                </a:cubicBezTo>
                <a:cubicBezTo>
                  <a:pt x="77479" y="24044"/>
                  <a:pt x="76263" y="25472"/>
                  <a:pt x="75899" y="27843"/>
                </a:cubicBezTo>
                <a:cubicBezTo>
                  <a:pt x="75503" y="30184"/>
                  <a:pt x="76719" y="30883"/>
                  <a:pt x="75899" y="32311"/>
                </a:cubicBezTo>
                <a:cubicBezTo>
                  <a:pt x="75047" y="33770"/>
                  <a:pt x="74288" y="34439"/>
                  <a:pt x="74288" y="35290"/>
                </a:cubicBezTo>
                <a:cubicBezTo>
                  <a:pt x="74288" y="36111"/>
                  <a:pt x="73923" y="37175"/>
                  <a:pt x="73710" y="36688"/>
                </a:cubicBezTo>
                <a:cubicBezTo>
                  <a:pt x="73528" y="36202"/>
                  <a:pt x="73345" y="33710"/>
                  <a:pt x="72494" y="32889"/>
                </a:cubicBezTo>
                <a:cubicBezTo>
                  <a:pt x="71674" y="32038"/>
                  <a:pt x="72129" y="34591"/>
                  <a:pt x="71825" y="34865"/>
                </a:cubicBezTo>
                <a:cubicBezTo>
                  <a:pt x="71522" y="35138"/>
                  <a:pt x="70306" y="36293"/>
                  <a:pt x="70306" y="36293"/>
                </a:cubicBezTo>
                <a:cubicBezTo>
                  <a:pt x="70306" y="36293"/>
                  <a:pt x="70670" y="34469"/>
                  <a:pt x="70306" y="33254"/>
                </a:cubicBezTo>
                <a:cubicBezTo>
                  <a:pt x="69911" y="32038"/>
                  <a:pt x="70366" y="29454"/>
                  <a:pt x="70306" y="28998"/>
                </a:cubicBezTo>
                <a:cubicBezTo>
                  <a:pt x="70215" y="28542"/>
                  <a:pt x="69394" y="26810"/>
                  <a:pt x="69394" y="26810"/>
                </a:cubicBezTo>
                <a:cubicBezTo>
                  <a:pt x="69394" y="26810"/>
                  <a:pt x="68360" y="28998"/>
                  <a:pt x="68056" y="30032"/>
                </a:cubicBezTo>
                <a:cubicBezTo>
                  <a:pt x="67752" y="31065"/>
                  <a:pt x="66689" y="30032"/>
                  <a:pt x="66719" y="31855"/>
                </a:cubicBezTo>
                <a:cubicBezTo>
                  <a:pt x="66780" y="33679"/>
                  <a:pt x="66202" y="36415"/>
                  <a:pt x="65807" y="36354"/>
                </a:cubicBezTo>
                <a:cubicBezTo>
                  <a:pt x="65442" y="36263"/>
                  <a:pt x="65017" y="34074"/>
                  <a:pt x="65047" y="33618"/>
                </a:cubicBezTo>
                <a:cubicBezTo>
                  <a:pt x="65047" y="33162"/>
                  <a:pt x="65716" y="32555"/>
                  <a:pt x="65047" y="30366"/>
                </a:cubicBezTo>
                <a:cubicBezTo>
                  <a:pt x="64409" y="28178"/>
                  <a:pt x="63619" y="26871"/>
                  <a:pt x="63619" y="26506"/>
                </a:cubicBezTo>
                <a:lnTo>
                  <a:pt x="63619" y="27934"/>
                </a:lnTo>
                <a:cubicBezTo>
                  <a:pt x="63619" y="28238"/>
                  <a:pt x="63436" y="31734"/>
                  <a:pt x="63315" y="32038"/>
                </a:cubicBezTo>
                <a:cubicBezTo>
                  <a:pt x="63193" y="32342"/>
                  <a:pt x="62889" y="32251"/>
                  <a:pt x="62403" y="35381"/>
                </a:cubicBezTo>
                <a:cubicBezTo>
                  <a:pt x="61916" y="38542"/>
                  <a:pt x="61248" y="38725"/>
                  <a:pt x="61065" y="38725"/>
                </a:cubicBezTo>
                <a:cubicBezTo>
                  <a:pt x="60883" y="38725"/>
                  <a:pt x="60609" y="33618"/>
                  <a:pt x="60609" y="33618"/>
                </a:cubicBezTo>
                <a:lnTo>
                  <a:pt x="59485" y="31035"/>
                </a:lnTo>
                <a:cubicBezTo>
                  <a:pt x="59485" y="31035"/>
                  <a:pt x="58877" y="36141"/>
                  <a:pt x="57874" y="36141"/>
                </a:cubicBezTo>
                <a:cubicBezTo>
                  <a:pt x="56901" y="36141"/>
                  <a:pt x="55746" y="34166"/>
                  <a:pt x="55716" y="33801"/>
                </a:cubicBezTo>
                <a:cubicBezTo>
                  <a:pt x="55685" y="33406"/>
                  <a:pt x="53406" y="31065"/>
                  <a:pt x="53193" y="29241"/>
                </a:cubicBezTo>
                <a:cubicBezTo>
                  <a:pt x="53011" y="27418"/>
                  <a:pt x="52737" y="26567"/>
                  <a:pt x="52737" y="26567"/>
                </a:cubicBezTo>
                <a:cubicBezTo>
                  <a:pt x="52737" y="26567"/>
                  <a:pt x="50883" y="29819"/>
                  <a:pt x="51035" y="31703"/>
                </a:cubicBezTo>
                <a:cubicBezTo>
                  <a:pt x="51187" y="33618"/>
                  <a:pt x="50245" y="36962"/>
                  <a:pt x="50245" y="36962"/>
                </a:cubicBezTo>
                <a:cubicBezTo>
                  <a:pt x="50245" y="36962"/>
                  <a:pt x="47874" y="35138"/>
                  <a:pt x="47114" y="32585"/>
                </a:cubicBezTo>
                <a:cubicBezTo>
                  <a:pt x="46354" y="30001"/>
                  <a:pt x="45138" y="26810"/>
                  <a:pt x="45138" y="26810"/>
                </a:cubicBezTo>
                <a:cubicBezTo>
                  <a:pt x="45138" y="26810"/>
                  <a:pt x="43314" y="32433"/>
                  <a:pt x="43831" y="33345"/>
                </a:cubicBezTo>
                <a:cubicBezTo>
                  <a:pt x="44317" y="34287"/>
                  <a:pt x="40700" y="35989"/>
                  <a:pt x="41095" y="37144"/>
                </a:cubicBezTo>
                <a:cubicBezTo>
                  <a:pt x="41460" y="38269"/>
                  <a:pt x="37813" y="38786"/>
                  <a:pt x="37813" y="38786"/>
                </a:cubicBezTo>
                <a:lnTo>
                  <a:pt x="35776" y="36293"/>
                </a:lnTo>
                <a:lnTo>
                  <a:pt x="34165" y="31734"/>
                </a:lnTo>
                <a:cubicBezTo>
                  <a:pt x="34165" y="31734"/>
                  <a:pt x="32889" y="35746"/>
                  <a:pt x="32341" y="36992"/>
                </a:cubicBezTo>
                <a:cubicBezTo>
                  <a:pt x="31825" y="38239"/>
                  <a:pt x="30670" y="40488"/>
                  <a:pt x="30670" y="40488"/>
                </a:cubicBezTo>
                <a:lnTo>
                  <a:pt x="27964" y="36688"/>
                </a:lnTo>
                <a:lnTo>
                  <a:pt x="26354" y="33558"/>
                </a:lnTo>
                <a:cubicBezTo>
                  <a:pt x="26354" y="33558"/>
                  <a:pt x="25138" y="37448"/>
                  <a:pt x="25320" y="38330"/>
                </a:cubicBezTo>
                <a:cubicBezTo>
                  <a:pt x="25502" y="39150"/>
                  <a:pt x="24378" y="40093"/>
                  <a:pt x="24378" y="40397"/>
                </a:cubicBezTo>
                <a:cubicBezTo>
                  <a:pt x="24378" y="40701"/>
                  <a:pt x="23040" y="40001"/>
                  <a:pt x="23040" y="40001"/>
                </a:cubicBezTo>
                <a:lnTo>
                  <a:pt x="23040" y="36141"/>
                </a:lnTo>
                <a:lnTo>
                  <a:pt x="21825" y="32646"/>
                </a:lnTo>
                <a:cubicBezTo>
                  <a:pt x="21825" y="32646"/>
                  <a:pt x="20943" y="35898"/>
                  <a:pt x="21095" y="36141"/>
                </a:cubicBezTo>
                <a:cubicBezTo>
                  <a:pt x="21247" y="36445"/>
                  <a:pt x="20578" y="38816"/>
                  <a:pt x="20578" y="38816"/>
                </a:cubicBezTo>
                <a:lnTo>
                  <a:pt x="17995" y="40001"/>
                </a:lnTo>
                <a:lnTo>
                  <a:pt x="16201" y="42342"/>
                </a:lnTo>
                <a:cubicBezTo>
                  <a:pt x="16201" y="42342"/>
                  <a:pt x="15897" y="40153"/>
                  <a:pt x="15502" y="38360"/>
                </a:cubicBezTo>
                <a:cubicBezTo>
                  <a:pt x="15137" y="36567"/>
                  <a:pt x="15502" y="34378"/>
                  <a:pt x="15502" y="34378"/>
                </a:cubicBezTo>
                <a:cubicBezTo>
                  <a:pt x="15502" y="34378"/>
                  <a:pt x="13800" y="36111"/>
                  <a:pt x="14286" y="39454"/>
                </a:cubicBezTo>
                <a:cubicBezTo>
                  <a:pt x="14803" y="42798"/>
                  <a:pt x="14499" y="44561"/>
                  <a:pt x="13830" y="45321"/>
                </a:cubicBezTo>
                <a:cubicBezTo>
                  <a:pt x="13162" y="46020"/>
                  <a:pt x="12007" y="45017"/>
                  <a:pt x="11642" y="47296"/>
                </a:cubicBezTo>
                <a:cubicBezTo>
                  <a:pt x="11247" y="49576"/>
                  <a:pt x="9423" y="51005"/>
                  <a:pt x="9058" y="51278"/>
                </a:cubicBezTo>
                <a:cubicBezTo>
                  <a:pt x="8663" y="51552"/>
                  <a:pt x="4195" y="54014"/>
                  <a:pt x="4195" y="54318"/>
                </a:cubicBezTo>
                <a:cubicBezTo>
                  <a:pt x="4195" y="54622"/>
                  <a:pt x="0" y="58117"/>
                  <a:pt x="0" y="58117"/>
                </a:cubicBezTo>
                <a:lnTo>
                  <a:pt x="188971" y="5811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51"/>
          <p:cNvSpPr/>
          <p:nvPr/>
        </p:nvSpPr>
        <p:spPr>
          <a:xfrm>
            <a:off x="-20610" y="1763670"/>
            <a:ext cx="1239511" cy="4001907"/>
          </a:xfrm>
          <a:custGeom>
            <a:rect b="b" l="l" r="r" t="t"/>
            <a:pathLst>
              <a:path extrusionOk="0" h="29219" w="9050">
                <a:moveTo>
                  <a:pt x="310" y="18253"/>
                </a:moveTo>
                <a:cubicBezTo>
                  <a:pt x="608" y="18455"/>
                  <a:pt x="1215" y="18932"/>
                  <a:pt x="1561" y="18956"/>
                </a:cubicBezTo>
                <a:cubicBezTo>
                  <a:pt x="1275" y="18956"/>
                  <a:pt x="846" y="18920"/>
                  <a:pt x="513" y="19075"/>
                </a:cubicBezTo>
                <a:cubicBezTo>
                  <a:pt x="989" y="19110"/>
                  <a:pt x="1311" y="19515"/>
                  <a:pt x="1680" y="19801"/>
                </a:cubicBezTo>
                <a:cubicBezTo>
                  <a:pt x="1358" y="19670"/>
                  <a:pt x="977" y="19872"/>
                  <a:pt x="680" y="19622"/>
                </a:cubicBezTo>
                <a:cubicBezTo>
                  <a:pt x="751" y="19706"/>
                  <a:pt x="799" y="19825"/>
                  <a:pt x="882" y="19920"/>
                </a:cubicBezTo>
                <a:cubicBezTo>
                  <a:pt x="1156" y="20182"/>
                  <a:pt x="1513" y="20289"/>
                  <a:pt x="1858" y="20444"/>
                </a:cubicBezTo>
                <a:cubicBezTo>
                  <a:pt x="1644" y="20539"/>
                  <a:pt x="1311" y="20491"/>
                  <a:pt x="1049" y="20551"/>
                </a:cubicBezTo>
                <a:cubicBezTo>
                  <a:pt x="1727" y="20706"/>
                  <a:pt x="2287" y="21087"/>
                  <a:pt x="2966" y="21194"/>
                </a:cubicBezTo>
                <a:cubicBezTo>
                  <a:pt x="3180" y="21230"/>
                  <a:pt x="3406" y="21265"/>
                  <a:pt x="3644" y="21313"/>
                </a:cubicBezTo>
                <a:lnTo>
                  <a:pt x="3644" y="29219"/>
                </a:lnTo>
                <a:lnTo>
                  <a:pt x="4418" y="29219"/>
                </a:lnTo>
                <a:lnTo>
                  <a:pt x="4418" y="21420"/>
                </a:lnTo>
                <a:cubicBezTo>
                  <a:pt x="4859" y="21432"/>
                  <a:pt x="5287" y="21349"/>
                  <a:pt x="5752" y="21480"/>
                </a:cubicBezTo>
                <a:cubicBezTo>
                  <a:pt x="6073" y="21563"/>
                  <a:pt x="6299" y="21682"/>
                  <a:pt x="6621" y="21670"/>
                </a:cubicBezTo>
                <a:cubicBezTo>
                  <a:pt x="6918" y="21658"/>
                  <a:pt x="7192" y="21563"/>
                  <a:pt x="7478" y="21551"/>
                </a:cubicBezTo>
                <a:cubicBezTo>
                  <a:pt x="7204" y="21444"/>
                  <a:pt x="6918" y="21372"/>
                  <a:pt x="6633" y="21289"/>
                </a:cubicBezTo>
                <a:cubicBezTo>
                  <a:pt x="7502" y="21301"/>
                  <a:pt x="8585" y="21111"/>
                  <a:pt x="9050" y="20158"/>
                </a:cubicBezTo>
                <a:cubicBezTo>
                  <a:pt x="8716" y="20289"/>
                  <a:pt x="8431" y="20360"/>
                  <a:pt x="8121" y="20158"/>
                </a:cubicBezTo>
                <a:cubicBezTo>
                  <a:pt x="8228" y="20063"/>
                  <a:pt x="8371" y="19979"/>
                  <a:pt x="8538" y="19896"/>
                </a:cubicBezTo>
                <a:cubicBezTo>
                  <a:pt x="8252" y="19896"/>
                  <a:pt x="7978" y="19801"/>
                  <a:pt x="7740" y="19622"/>
                </a:cubicBezTo>
                <a:cubicBezTo>
                  <a:pt x="7990" y="19456"/>
                  <a:pt x="8240" y="19289"/>
                  <a:pt x="8454" y="19063"/>
                </a:cubicBezTo>
                <a:cubicBezTo>
                  <a:pt x="8538" y="18979"/>
                  <a:pt x="8597" y="18872"/>
                  <a:pt x="8669" y="18801"/>
                </a:cubicBezTo>
                <a:cubicBezTo>
                  <a:pt x="8407" y="18920"/>
                  <a:pt x="7883" y="18920"/>
                  <a:pt x="7680" y="18932"/>
                </a:cubicBezTo>
                <a:cubicBezTo>
                  <a:pt x="7740" y="18825"/>
                  <a:pt x="7835" y="18741"/>
                  <a:pt x="7942" y="18705"/>
                </a:cubicBezTo>
                <a:cubicBezTo>
                  <a:pt x="7657" y="18705"/>
                  <a:pt x="7383" y="18729"/>
                  <a:pt x="7097" y="18801"/>
                </a:cubicBezTo>
                <a:cubicBezTo>
                  <a:pt x="7240" y="18670"/>
                  <a:pt x="7466" y="18467"/>
                  <a:pt x="7645" y="18432"/>
                </a:cubicBezTo>
                <a:cubicBezTo>
                  <a:pt x="7359" y="18515"/>
                  <a:pt x="6573" y="18575"/>
                  <a:pt x="6347" y="18313"/>
                </a:cubicBezTo>
                <a:cubicBezTo>
                  <a:pt x="6871" y="18098"/>
                  <a:pt x="7383" y="18194"/>
                  <a:pt x="7835" y="17801"/>
                </a:cubicBezTo>
                <a:cubicBezTo>
                  <a:pt x="8169" y="17539"/>
                  <a:pt x="8335" y="17074"/>
                  <a:pt x="8657" y="16824"/>
                </a:cubicBezTo>
                <a:cubicBezTo>
                  <a:pt x="8466" y="17015"/>
                  <a:pt x="8169" y="16908"/>
                  <a:pt x="7930" y="16896"/>
                </a:cubicBezTo>
                <a:cubicBezTo>
                  <a:pt x="7990" y="16848"/>
                  <a:pt x="8050" y="16777"/>
                  <a:pt x="8109" y="16741"/>
                </a:cubicBezTo>
                <a:cubicBezTo>
                  <a:pt x="7942" y="16705"/>
                  <a:pt x="7764" y="16765"/>
                  <a:pt x="7585" y="16765"/>
                </a:cubicBezTo>
                <a:cubicBezTo>
                  <a:pt x="7835" y="16658"/>
                  <a:pt x="8061" y="16491"/>
                  <a:pt x="8300" y="16372"/>
                </a:cubicBezTo>
                <a:cubicBezTo>
                  <a:pt x="7811" y="16360"/>
                  <a:pt x="7418" y="16419"/>
                  <a:pt x="6966" y="16134"/>
                </a:cubicBezTo>
                <a:cubicBezTo>
                  <a:pt x="7121" y="16050"/>
                  <a:pt x="7395" y="15931"/>
                  <a:pt x="7478" y="15777"/>
                </a:cubicBezTo>
                <a:cubicBezTo>
                  <a:pt x="7299" y="15753"/>
                  <a:pt x="7109" y="15729"/>
                  <a:pt x="6942" y="15646"/>
                </a:cubicBezTo>
                <a:cubicBezTo>
                  <a:pt x="7240" y="15181"/>
                  <a:pt x="7645" y="14872"/>
                  <a:pt x="7883" y="14336"/>
                </a:cubicBezTo>
                <a:cubicBezTo>
                  <a:pt x="7442" y="14586"/>
                  <a:pt x="5990" y="15384"/>
                  <a:pt x="5692" y="14562"/>
                </a:cubicBezTo>
                <a:cubicBezTo>
                  <a:pt x="6168" y="14443"/>
                  <a:pt x="6609" y="14264"/>
                  <a:pt x="7061" y="14134"/>
                </a:cubicBezTo>
                <a:cubicBezTo>
                  <a:pt x="6918" y="14086"/>
                  <a:pt x="6704" y="14110"/>
                  <a:pt x="6549" y="14074"/>
                </a:cubicBezTo>
                <a:cubicBezTo>
                  <a:pt x="6764" y="13967"/>
                  <a:pt x="7037" y="13919"/>
                  <a:pt x="7264" y="13848"/>
                </a:cubicBezTo>
                <a:cubicBezTo>
                  <a:pt x="7157" y="13836"/>
                  <a:pt x="7097" y="13776"/>
                  <a:pt x="7002" y="13729"/>
                </a:cubicBezTo>
                <a:cubicBezTo>
                  <a:pt x="7168" y="13491"/>
                  <a:pt x="7740" y="13217"/>
                  <a:pt x="7990" y="13062"/>
                </a:cubicBezTo>
                <a:cubicBezTo>
                  <a:pt x="7716" y="13133"/>
                  <a:pt x="7335" y="13133"/>
                  <a:pt x="7061" y="13038"/>
                </a:cubicBezTo>
                <a:cubicBezTo>
                  <a:pt x="7216" y="12895"/>
                  <a:pt x="7395" y="12740"/>
                  <a:pt x="7561" y="12598"/>
                </a:cubicBezTo>
                <a:cubicBezTo>
                  <a:pt x="7145" y="12538"/>
                  <a:pt x="6692" y="12681"/>
                  <a:pt x="6275" y="12669"/>
                </a:cubicBezTo>
                <a:cubicBezTo>
                  <a:pt x="6442" y="12586"/>
                  <a:pt x="6585" y="12431"/>
                  <a:pt x="6752" y="12371"/>
                </a:cubicBezTo>
                <a:cubicBezTo>
                  <a:pt x="6168" y="12443"/>
                  <a:pt x="5775" y="12407"/>
                  <a:pt x="5240" y="12074"/>
                </a:cubicBezTo>
                <a:cubicBezTo>
                  <a:pt x="5668" y="12086"/>
                  <a:pt x="6073" y="12050"/>
                  <a:pt x="6490" y="12002"/>
                </a:cubicBezTo>
                <a:cubicBezTo>
                  <a:pt x="6395" y="11990"/>
                  <a:pt x="6287" y="11955"/>
                  <a:pt x="6192" y="11955"/>
                </a:cubicBezTo>
                <a:cubicBezTo>
                  <a:pt x="6275" y="11931"/>
                  <a:pt x="6383" y="11871"/>
                  <a:pt x="6466" y="11848"/>
                </a:cubicBezTo>
                <a:cubicBezTo>
                  <a:pt x="6264" y="11871"/>
                  <a:pt x="6085" y="11848"/>
                  <a:pt x="5894" y="11776"/>
                </a:cubicBezTo>
                <a:cubicBezTo>
                  <a:pt x="6323" y="11705"/>
                  <a:pt x="6514" y="11633"/>
                  <a:pt x="6859" y="11336"/>
                </a:cubicBezTo>
                <a:cubicBezTo>
                  <a:pt x="6668" y="11312"/>
                  <a:pt x="6490" y="11336"/>
                  <a:pt x="6287" y="11336"/>
                </a:cubicBezTo>
                <a:cubicBezTo>
                  <a:pt x="6787" y="11347"/>
                  <a:pt x="6847" y="10478"/>
                  <a:pt x="7145" y="10181"/>
                </a:cubicBezTo>
                <a:cubicBezTo>
                  <a:pt x="6692" y="10454"/>
                  <a:pt x="6383" y="10478"/>
                  <a:pt x="5894" y="10502"/>
                </a:cubicBezTo>
                <a:cubicBezTo>
                  <a:pt x="6216" y="10395"/>
                  <a:pt x="6430" y="10157"/>
                  <a:pt x="6680" y="9919"/>
                </a:cubicBezTo>
                <a:cubicBezTo>
                  <a:pt x="6573" y="9966"/>
                  <a:pt x="6454" y="10002"/>
                  <a:pt x="6347" y="10038"/>
                </a:cubicBezTo>
                <a:cubicBezTo>
                  <a:pt x="6430" y="9919"/>
                  <a:pt x="6514" y="9800"/>
                  <a:pt x="6609" y="9692"/>
                </a:cubicBezTo>
                <a:cubicBezTo>
                  <a:pt x="6371" y="9740"/>
                  <a:pt x="6097" y="9764"/>
                  <a:pt x="5871" y="9752"/>
                </a:cubicBezTo>
                <a:cubicBezTo>
                  <a:pt x="6287" y="9454"/>
                  <a:pt x="6514" y="8930"/>
                  <a:pt x="6787" y="8502"/>
                </a:cubicBezTo>
                <a:cubicBezTo>
                  <a:pt x="6347" y="8776"/>
                  <a:pt x="5978" y="9145"/>
                  <a:pt x="5454" y="8966"/>
                </a:cubicBezTo>
                <a:cubicBezTo>
                  <a:pt x="5609" y="8919"/>
                  <a:pt x="5740" y="8847"/>
                  <a:pt x="5894" y="8800"/>
                </a:cubicBezTo>
                <a:cubicBezTo>
                  <a:pt x="5847" y="8788"/>
                  <a:pt x="5775" y="8728"/>
                  <a:pt x="5680" y="8728"/>
                </a:cubicBezTo>
                <a:cubicBezTo>
                  <a:pt x="5859" y="8657"/>
                  <a:pt x="6049" y="8502"/>
                  <a:pt x="6228" y="8395"/>
                </a:cubicBezTo>
                <a:cubicBezTo>
                  <a:pt x="6037" y="8395"/>
                  <a:pt x="5847" y="8359"/>
                  <a:pt x="5656" y="8359"/>
                </a:cubicBezTo>
                <a:cubicBezTo>
                  <a:pt x="6168" y="8192"/>
                  <a:pt x="6383" y="7716"/>
                  <a:pt x="6573" y="7180"/>
                </a:cubicBezTo>
                <a:cubicBezTo>
                  <a:pt x="6371" y="7347"/>
                  <a:pt x="6156" y="7526"/>
                  <a:pt x="5906" y="7478"/>
                </a:cubicBezTo>
                <a:cubicBezTo>
                  <a:pt x="6014" y="7371"/>
                  <a:pt x="6109" y="7252"/>
                  <a:pt x="6109" y="7109"/>
                </a:cubicBezTo>
                <a:cubicBezTo>
                  <a:pt x="5954" y="7228"/>
                  <a:pt x="5740" y="7311"/>
                  <a:pt x="5561" y="7204"/>
                </a:cubicBezTo>
                <a:cubicBezTo>
                  <a:pt x="5633" y="7145"/>
                  <a:pt x="5692" y="7073"/>
                  <a:pt x="5787" y="7025"/>
                </a:cubicBezTo>
                <a:cubicBezTo>
                  <a:pt x="5513" y="7014"/>
                  <a:pt x="5299" y="7014"/>
                  <a:pt x="5025" y="6906"/>
                </a:cubicBezTo>
                <a:cubicBezTo>
                  <a:pt x="5633" y="7014"/>
                  <a:pt x="5799" y="6359"/>
                  <a:pt x="6037" y="5882"/>
                </a:cubicBezTo>
                <a:cubicBezTo>
                  <a:pt x="5787" y="5942"/>
                  <a:pt x="5513" y="5978"/>
                  <a:pt x="5263" y="5978"/>
                </a:cubicBezTo>
                <a:cubicBezTo>
                  <a:pt x="5430" y="5930"/>
                  <a:pt x="5597" y="5823"/>
                  <a:pt x="5680" y="5680"/>
                </a:cubicBezTo>
                <a:cubicBezTo>
                  <a:pt x="5454" y="5740"/>
                  <a:pt x="5192" y="5704"/>
                  <a:pt x="5013" y="5513"/>
                </a:cubicBezTo>
                <a:cubicBezTo>
                  <a:pt x="5240" y="5335"/>
                  <a:pt x="5549" y="5216"/>
                  <a:pt x="5740" y="4990"/>
                </a:cubicBezTo>
                <a:cubicBezTo>
                  <a:pt x="5549" y="5120"/>
                  <a:pt x="5299" y="4990"/>
                  <a:pt x="5085" y="4942"/>
                </a:cubicBezTo>
                <a:cubicBezTo>
                  <a:pt x="5216" y="4859"/>
                  <a:pt x="5394" y="4739"/>
                  <a:pt x="5442" y="4573"/>
                </a:cubicBezTo>
                <a:cubicBezTo>
                  <a:pt x="5311" y="4632"/>
                  <a:pt x="5156" y="4644"/>
                  <a:pt x="5025" y="4620"/>
                </a:cubicBezTo>
                <a:cubicBezTo>
                  <a:pt x="5121" y="4525"/>
                  <a:pt x="5204" y="4442"/>
                  <a:pt x="5275" y="4335"/>
                </a:cubicBezTo>
                <a:cubicBezTo>
                  <a:pt x="5132" y="4323"/>
                  <a:pt x="4942" y="4311"/>
                  <a:pt x="4823" y="4263"/>
                </a:cubicBezTo>
                <a:cubicBezTo>
                  <a:pt x="4966" y="4192"/>
                  <a:pt x="5097" y="4049"/>
                  <a:pt x="5204" y="3918"/>
                </a:cubicBezTo>
                <a:cubicBezTo>
                  <a:pt x="5061" y="3918"/>
                  <a:pt x="4894" y="3906"/>
                  <a:pt x="4763" y="3870"/>
                </a:cubicBezTo>
                <a:cubicBezTo>
                  <a:pt x="5025" y="3751"/>
                  <a:pt x="5132" y="3418"/>
                  <a:pt x="5275" y="3144"/>
                </a:cubicBezTo>
                <a:cubicBezTo>
                  <a:pt x="5085" y="3239"/>
                  <a:pt x="4882" y="3275"/>
                  <a:pt x="4704" y="3370"/>
                </a:cubicBezTo>
                <a:cubicBezTo>
                  <a:pt x="4775" y="3263"/>
                  <a:pt x="4894" y="3144"/>
                  <a:pt x="5013" y="3073"/>
                </a:cubicBezTo>
                <a:lnTo>
                  <a:pt x="4537" y="3073"/>
                </a:lnTo>
                <a:cubicBezTo>
                  <a:pt x="4656" y="2942"/>
                  <a:pt x="4740" y="2787"/>
                  <a:pt x="4847" y="2668"/>
                </a:cubicBezTo>
                <a:cubicBezTo>
                  <a:pt x="4668" y="2823"/>
                  <a:pt x="4442" y="2823"/>
                  <a:pt x="4240" y="2823"/>
                </a:cubicBezTo>
                <a:cubicBezTo>
                  <a:pt x="4406" y="2787"/>
                  <a:pt x="4549" y="2644"/>
                  <a:pt x="4680" y="2525"/>
                </a:cubicBezTo>
                <a:cubicBezTo>
                  <a:pt x="4597" y="2549"/>
                  <a:pt x="4501" y="2537"/>
                  <a:pt x="4406" y="2549"/>
                </a:cubicBezTo>
                <a:lnTo>
                  <a:pt x="4656" y="2299"/>
                </a:lnTo>
                <a:cubicBezTo>
                  <a:pt x="4561" y="2323"/>
                  <a:pt x="4466" y="2263"/>
                  <a:pt x="4370" y="2287"/>
                </a:cubicBezTo>
                <a:cubicBezTo>
                  <a:pt x="4347" y="2108"/>
                  <a:pt x="4359" y="1930"/>
                  <a:pt x="4466" y="1811"/>
                </a:cubicBezTo>
                <a:cubicBezTo>
                  <a:pt x="4311" y="1703"/>
                  <a:pt x="4370" y="1477"/>
                  <a:pt x="4323" y="1299"/>
                </a:cubicBezTo>
                <a:cubicBezTo>
                  <a:pt x="4347" y="1287"/>
                  <a:pt x="4347" y="1275"/>
                  <a:pt x="4359" y="1251"/>
                </a:cubicBezTo>
                <a:cubicBezTo>
                  <a:pt x="4359" y="834"/>
                  <a:pt x="4299" y="418"/>
                  <a:pt x="4299" y="1"/>
                </a:cubicBezTo>
                <a:cubicBezTo>
                  <a:pt x="4299" y="453"/>
                  <a:pt x="4228" y="1584"/>
                  <a:pt x="3870" y="1537"/>
                </a:cubicBezTo>
                <a:cubicBezTo>
                  <a:pt x="3894" y="1751"/>
                  <a:pt x="4001" y="1942"/>
                  <a:pt x="4061" y="2132"/>
                </a:cubicBezTo>
                <a:cubicBezTo>
                  <a:pt x="3930" y="2108"/>
                  <a:pt x="3787" y="2049"/>
                  <a:pt x="3656" y="2013"/>
                </a:cubicBezTo>
                <a:cubicBezTo>
                  <a:pt x="3728" y="2227"/>
                  <a:pt x="3930" y="2323"/>
                  <a:pt x="3894" y="2596"/>
                </a:cubicBezTo>
                <a:cubicBezTo>
                  <a:pt x="3835" y="2549"/>
                  <a:pt x="3704" y="2537"/>
                  <a:pt x="3668" y="2501"/>
                </a:cubicBezTo>
                <a:cubicBezTo>
                  <a:pt x="3751" y="2704"/>
                  <a:pt x="3847" y="2882"/>
                  <a:pt x="3954" y="3061"/>
                </a:cubicBezTo>
                <a:cubicBezTo>
                  <a:pt x="3716" y="3073"/>
                  <a:pt x="3406" y="2977"/>
                  <a:pt x="3239" y="2787"/>
                </a:cubicBezTo>
                <a:cubicBezTo>
                  <a:pt x="3347" y="3132"/>
                  <a:pt x="3656" y="3323"/>
                  <a:pt x="3763" y="3620"/>
                </a:cubicBezTo>
                <a:cubicBezTo>
                  <a:pt x="3573" y="3608"/>
                  <a:pt x="3394" y="3537"/>
                  <a:pt x="3192" y="3501"/>
                </a:cubicBezTo>
                <a:cubicBezTo>
                  <a:pt x="3335" y="3727"/>
                  <a:pt x="3525" y="3930"/>
                  <a:pt x="3644" y="4168"/>
                </a:cubicBezTo>
                <a:cubicBezTo>
                  <a:pt x="3430" y="4168"/>
                  <a:pt x="3216" y="4037"/>
                  <a:pt x="3013" y="4097"/>
                </a:cubicBezTo>
                <a:cubicBezTo>
                  <a:pt x="3192" y="4323"/>
                  <a:pt x="3585" y="4489"/>
                  <a:pt x="3644" y="4799"/>
                </a:cubicBezTo>
                <a:cubicBezTo>
                  <a:pt x="3454" y="4799"/>
                  <a:pt x="3251" y="4728"/>
                  <a:pt x="3061" y="4632"/>
                </a:cubicBezTo>
                <a:cubicBezTo>
                  <a:pt x="3287" y="5025"/>
                  <a:pt x="3513" y="5263"/>
                  <a:pt x="3835" y="5513"/>
                </a:cubicBezTo>
                <a:cubicBezTo>
                  <a:pt x="3585" y="5525"/>
                  <a:pt x="3394" y="5656"/>
                  <a:pt x="3120" y="5597"/>
                </a:cubicBezTo>
                <a:cubicBezTo>
                  <a:pt x="2835" y="5537"/>
                  <a:pt x="2561" y="5335"/>
                  <a:pt x="2287" y="5216"/>
                </a:cubicBezTo>
                <a:cubicBezTo>
                  <a:pt x="2454" y="5716"/>
                  <a:pt x="3108" y="5811"/>
                  <a:pt x="3275" y="6311"/>
                </a:cubicBezTo>
                <a:cubicBezTo>
                  <a:pt x="3180" y="6287"/>
                  <a:pt x="3061" y="6311"/>
                  <a:pt x="2954" y="6275"/>
                </a:cubicBezTo>
                <a:cubicBezTo>
                  <a:pt x="2942" y="6311"/>
                  <a:pt x="2942" y="6359"/>
                  <a:pt x="2930" y="6406"/>
                </a:cubicBezTo>
                <a:cubicBezTo>
                  <a:pt x="2739" y="6430"/>
                  <a:pt x="2561" y="6347"/>
                  <a:pt x="2382" y="6252"/>
                </a:cubicBezTo>
                <a:cubicBezTo>
                  <a:pt x="2513" y="6478"/>
                  <a:pt x="2692" y="6656"/>
                  <a:pt x="2811" y="6871"/>
                </a:cubicBezTo>
                <a:cubicBezTo>
                  <a:pt x="2585" y="6847"/>
                  <a:pt x="2346" y="6811"/>
                  <a:pt x="2168" y="6633"/>
                </a:cubicBezTo>
                <a:cubicBezTo>
                  <a:pt x="2263" y="7121"/>
                  <a:pt x="2513" y="7347"/>
                  <a:pt x="2799" y="7657"/>
                </a:cubicBezTo>
                <a:cubicBezTo>
                  <a:pt x="2406" y="7776"/>
                  <a:pt x="2049" y="7478"/>
                  <a:pt x="1680" y="7478"/>
                </a:cubicBezTo>
                <a:cubicBezTo>
                  <a:pt x="1870" y="7823"/>
                  <a:pt x="2156" y="8121"/>
                  <a:pt x="2442" y="8359"/>
                </a:cubicBezTo>
                <a:cubicBezTo>
                  <a:pt x="2287" y="8359"/>
                  <a:pt x="2156" y="8359"/>
                  <a:pt x="2001" y="8371"/>
                </a:cubicBezTo>
                <a:cubicBezTo>
                  <a:pt x="2156" y="8716"/>
                  <a:pt x="2537" y="8895"/>
                  <a:pt x="2811" y="9085"/>
                </a:cubicBezTo>
                <a:cubicBezTo>
                  <a:pt x="2537" y="9109"/>
                  <a:pt x="2227" y="9288"/>
                  <a:pt x="1977" y="9228"/>
                </a:cubicBezTo>
                <a:cubicBezTo>
                  <a:pt x="2168" y="9407"/>
                  <a:pt x="2358" y="9609"/>
                  <a:pt x="2596" y="9728"/>
                </a:cubicBezTo>
                <a:cubicBezTo>
                  <a:pt x="2108" y="9871"/>
                  <a:pt x="1787" y="9669"/>
                  <a:pt x="1346" y="9407"/>
                </a:cubicBezTo>
                <a:cubicBezTo>
                  <a:pt x="1644" y="9883"/>
                  <a:pt x="1858" y="10324"/>
                  <a:pt x="2346" y="10633"/>
                </a:cubicBezTo>
                <a:cubicBezTo>
                  <a:pt x="2204" y="10812"/>
                  <a:pt x="1882" y="10800"/>
                  <a:pt x="1668" y="10776"/>
                </a:cubicBezTo>
                <a:cubicBezTo>
                  <a:pt x="1763" y="10871"/>
                  <a:pt x="1763" y="10955"/>
                  <a:pt x="1823" y="11050"/>
                </a:cubicBezTo>
                <a:lnTo>
                  <a:pt x="1453" y="11050"/>
                </a:lnTo>
                <a:cubicBezTo>
                  <a:pt x="1561" y="11228"/>
                  <a:pt x="1739" y="11336"/>
                  <a:pt x="1930" y="11407"/>
                </a:cubicBezTo>
                <a:cubicBezTo>
                  <a:pt x="1453" y="11669"/>
                  <a:pt x="775" y="11419"/>
                  <a:pt x="453" y="10955"/>
                </a:cubicBezTo>
                <a:cubicBezTo>
                  <a:pt x="680" y="11609"/>
                  <a:pt x="1370" y="11669"/>
                  <a:pt x="1620" y="12240"/>
                </a:cubicBezTo>
                <a:cubicBezTo>
                  <a:pt x="1549" y="12252"/>
                  <a:pt x="1465" y="12324"/>
                  <a:pt x="1370" y="12324"/>
                </a:cubicBezTo>
                <a:cubicBezTo>
                  <a:pt x="1501" y="12502"/>
                  <a:pt x="1692" y="12621"/>
                  <a:pt x="1870" y="12729"/>
                </a:cubicBezTo>
                <a:cubicBezTo>
                  <a:pt x="1561" y="12764"/>
                  <a:pt x="1168" y="12705"/>
                  <a:pt x="918" y="12467"/>
                </a:cubicBezTo>
                <a:cubicBezTo>
                  <a:pt x="1072" y="12776"/>
                  <a:pt x="1918" y="13252"/>
                  <a:pt x="1823" y="13562"/>
                </a:cubicBezTo>
                <a:cubicBezTo>
                  <a:pt x="1668" y="13562"/>
                  <a:pt x="1501" y="13550"/>
                  <a:pt x="1346" y="13574"/>
                </a:cubicBezTo>
                <a:cubicBezTo>
                  <a:pt x="1453" y="13848"/>
                  <a:pt x="1739" y="14038"/>
                  <a:pt x="1989" y="14074"/>
                </a:cubicBezTo>
                <a:cubicBezTo>
                  <a:pt x="1513" y="14324"/>
                  <a:pt x="572" y="14336"/>
                  <a:pt x="120" y="13991"/>
                </a:cubicBezTo>
                <a:cubicBezTo>
                  <a:pt x="251" y="14157"/>
                  <a:pt x="263" y="14431"/>
                  <a:pt x="382" y="14610"/>
                </a:cubicBezTo>
                <a:cubicBezTo>
                  <a:pt x="608" y="14967"/>
                  <a:pt x="858" y="14979"/>
                  <a:pt x="1203" y="15122"/>
                </a:cubicBezTo>
                <a:cubicBezTo>
                  <a:pt x="1108" y="15110"/>
                  <a:pt x="1013" y="15146"/>
                  <a:pt x="918" y="15146"/>
                </a:cubicBezTo>
                <a:cubicBezTo>
                  <a:pt x="1156" y="15443"/>
                  <a:pt x="1382" y="15717"/>
                  <a:pt x="1739" y="15824"/>
                </a:cubicBezTo>
                <a:cubicBezTo>
                  <a:pt x="1442" y="15717"/>
                  <a:pt x="1096" y="15765"/>
                  <a:pt x="846" y="15527"/>
                </a:cubicBezTo>
                <a:cubicBezTo>
                  <a:pt x="953" y="15753"/>
                  <a:pt x="1084" y="15979"/>
                  <a:pt x="1275" y="16134"/>
                </a:cubicBezTo>
                <a:cubicBezTo>
                  <a:pt x="1442" y="16289"/>
                  <a:pt x="1692" y="16289"/>
                  <a:pt x="1787" y="16515"/>
                </a:cubicBezTo>
                <a:cubicBezTo>
                  <a:pt x="1465" y="16467"/>
                  <a:pt x="1072" y="16360"/>
                  <a:pt x="751" y="16479"/>
                </a:cubicBezTo>
                <a:cubicBezTo>
                  <a:pt x="1192" y="16491"/>
                  <a:pt x="1739" y="16765"/>
                  <a:pt x="1989" y="17170"/>
                </a:cubicBezTo>
                <a:cubicBezTo>
                  <a:pt x="1525" y="17181"/>
                  <a:pt x="1096" y="17289"/>
                  <a:pt x="632" y="17253"/>
                </a:cubicBezTo>
                <a:cubicBezTo>
                  <a:pt x="787" y="17527"/>
                  <a:pt x="1453" y="17670"/>
                  <a:pt x="1692" y="17920"/>
                </a:cubicBezTo>
                <a:cubicBezTo>
                  <a:pt x="1346" y="17836"/>
                  <a:pt x="953" y="17860"/>
                  <a:pt x="608" y="17884"/>
                </a:cubicBezTo>
                <a:cubicBezTo>
                  <a:pt x="715" y="18015"/>
                  <a:pt x="846" y="18146"/>
                  <a:pt x="977" y="18265"/>
                </a:cubicBezTo>
                <a:cubicBezTo>
                  <a:pt x="751" y="18182"/>
                  <a:pt x="263" y="18098"/>
                  <a:pt x="1" y="17908"/>
                </a:cubicBezTo>
                <a:cubicBezTo>
                  <a:pt x="60" y="17920"/>
                  <a:pt x="132" y="18110"/>
                  <a:pt x="310" y="182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51"/>
          <p:cNvSpPr/>
          <p:nvPr/>
        </p:nvSpPr>
        <p:spPr>
          <a:xfrm>
            <a:off x="7366375" y="3145527"/>
            <a:ext cx="760522" cy="2330759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p51"/>
          <p:cNvSpPr/>
          <p:nvPr/>
        </p:nvSpPr>
        <p:spPr>
          <a:xfrm flipH="1">
            <a:off x="-765541" y="376751"/>
            <a:ext cx="2721515" cy="485696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408;p5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09" name="Google Shape;409;p52"/>
          <p:cNvSpPr txBox="1"/>
          <p:nvPr>
            <p:ph type="title"/>
          </p:nvPr>
        </p:nvSpPr>
        <p:spPr>
          <a:xfrm>
            <a:off x="1781850" y="445025"/>
            <a:ext cx="5580300" cy="13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請留下最少的垃圾與干擾，帶走最多的感動及回憶</a:t>
            </a:r>
            <a:endParaRPr/>
          </a:p>
        </p:txBody>
      </p:sp>
      <p:sp>
        <p:nvSpPr>
          <p:cNvPr id="410" name="Google Shape;410;p52"/>
          <p:cNvSpPr/>
          <p:nvPr/>
        </p:nvSpPr>
        <p:spPr>
          <a:xfrm flipH="1">
            <a:off x="-1460746" y="948297"/>
            <a:ext cx="3610742" cy="644406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52"/>
          <p:cNvSpPr/>
          <p:nvPr/>
        </p:nvSpPr>
        <p:spPr>
          <a:xfrm>
            <a:off x="2549799" y="1793851"/>
            <a:ext cx="1340501" cy="3384087"/>
          </a:xfrm>
          <a:custGeom>
            <a:rect b="b" l="l" r="r" t="t"/>
            <a:pathLst>
              <a:path extrusionOk="0" h="19479" w="7716">
                <a:moveTo>
                  <a:pt x="357" y="15442"/>
                </a:moveTo>
                <a:cubicBezTo>
                  <a:pt x="619" y="15621"/>
                  <a:pt x="1119" y="16026"/>
                  <a:pt x="1417" y="16026"/>
                </a:cubicBezTo>
                <a:cubicBezTo>
                  <a:pt x="1179" y="16026"/>
                  <a:pt x="810" y="15990"/>
                  <a:pt x="536" y="16133"/>
                </a:cubicBezTo>
                <a:cubicBezTo>
                  <a:pt x="941" y="16181"/>
                  <a:pt x="1215" y="16514"/>
                  <a:pt x="1524" y="16752"/>
                </a:cubicBezTo>
                <a:cubicBezTo>
                  <a:pt x="1250" y="16633"/>
                  <a:pt x="941" y="16836"/>
                  <a:pt x="679" y="16597"/>
                </a:cubicBezTo>
                <a:cubicBezTo>
                  <a:pt x="738" y="16669"/>
                  <a:pt x="774" y="16776"/>
                  <a:pt x="857" y="16847"/>
                </a:cubicBezTo>
                <a:cubicBezTo>
                  <a:pt x="1072" y="17086"/>
                  <a:pt x="1393" y="17157"/>
                  <a:pt x="1655" y="17288"/>
                </a:cubicBezTo>
                <a:cubicBezTo>
                  <a:pt x="1476" y="17383"/>
                  <a:pt x="1191" y="17336"/>
                  <a:pt x="988" y="17383"/>
                </a:cubicBezTo>
                <a:cubicBezTo>
                  <a:pt x="1548" y="17502"/>
                  <a:pt x="2024" y="17824"/>
                  <a:pt x="2596" y="17931"/>
                </a:cubicBezTo>
                <a:cubicBezTo>
                  <a:pt x="2774" y="17967"/>
                  <a:pt x="2965" y="17990"/>
                  <a:pt x="3155" y="18038"/>
                </a:cubicBezTo>
                <a:lnTo>
                  <a:pt x="3155" y="19479"/>
                </a:lnTo>
                <a:lnTo>
                  <a:pt x="3810" y="19479"/>
                </a:lnTo>
                <a:lnTo>
                  <a:pt x="3810" y="18121"/>
                </a:lnTo>
                <a:cubicBezTo>
                  <a:pt x="4191" y="18145"/>
                  <a:pt x="4560" y="18062"/>
                  <a:pt x="4929" y="18169"/>
                </a:cubicBezTo>
                <a:cubicBezTo>
                  <a:pt x="5179" y="18240"/>
                  <a:pt x="5394" y="18348"/>
                  <a:pt x="5656" y="18336"/>
                </a:cubicBezTo>
                <a:cubicBezTo>
                  <a:pt x="5894" y="18324"/>
                  <a:pt x="6144" y="18240"/>
                  <a:pt x="6394" y="18240"/>
                </a:cubicBezTo>
                <a:cubicBezTo>
                  <a:pt x="6144" y="18157"/>
                  <a:pt x="5906" y="18098"/>
                  <a:pt x="5679" y="18026"/>
                </a:cubicBezTo>
                <a:cubicBezTo>
                  <a:pt x="6394" y="18038"/>
                  <a:pt x="7311" y="17871"/>
                  <a:pt x="7715" y="17050"/>
                </a:cubicBezTo>
                <a:cubicBezTo>
                  <a:pt x="7441" y="17169"/>
                  <a:pt x="7203" y="17228"/>
                  <a:pt x="6941" y="17050"/>
                </a:cubicBezTo>
                <a:cubicBezTo>
                  <a:pt x="7025" y="16978"/>
                  <a:pt x="7144" y="16907"/>
                  <a:pt x="7287" y="16847"/>
                </a:cubicBezTo>
                <a:cubicBezTo>
                  <a:pt x="7037" y="16847"/>
                  <a:pt x="6799" y="16752"/>
                  <a:pt x="6596" y="16609"/>
                </a:cubicBezTo>
                <a:cubicBezTo>
                  <a:pt x="6799" y="16478"/>
                  <a:pt x="7013" y="16324"/>
                  <a:pt x="7191" y="16133"/>
                </a:cubicBezTo>
                <a:cubicBezTo>
                  <a:pt x="7263" y="16062"/>
                  <a:pt x="7311" y="15966"/>
                  <a:pt x="7382" y="15895"/>
                </a:cubicBezTo>
                <a:cubicBezTo>
                  <a:pt x="7156" y="16002"/>
                  <a:pt x="6727" y="16002"/>
                  <a:pt x="6537" y="16014"/>
                </a:cubicBezTo>
                <a:cubicBezTo>
                  <a:pt x="6596" y="15919"/>
                  <a:pt x="6668" y="15847"/>
                  <a:pt x="6763" y="15823"/>
                </a:cubicBezTo>
                <a:cubicBezTo>
                  <a:pt x="6525" y="15823"/>
                  <a:pt x="6287" y="15835"/>
                  <a:pt x="6048" y="15895"/>
                </a:cubicBezTo>
                <a:cubicBezTo>
                  <a:pt x="6179" y="15776"/>
                  <a:pt x="6358" y="15609"/>
                  <a:pt x="6501" y="15585"/>
                </a:cubicBezTo>
                <a:cubicBezTo>
                  <a:pt x="6263" y="15657"/>
                  <a:pt x="5608" y="15716"/>
                  <a:pt x="5417" y="15478"/>
                </a:cubicBezTo>
                <a:cubicBezTo>
                  <a:pt x="5846" y="15300"/>
                  <a:pt x="6287" y="15371"/>
                  <a:pt x="6691" y="15050"/>
                </a:cubicBezTo>
                <a:cubicBezTo>
                  <a:pt x="6953" y="14823"/>
                  <a:pt x="7084" y="14419"/>
                  <a:pt x="7370" y="14216"/>
                </a:cubicBezTo>
                <a:cubicBezTo>
                  <a:pt x="7203" y="14371"/>
                  <a:pt x="6953" y="14288"/>
                  <a:pt x="6739" y="14276"/>
                </a:cubicBezTo>
                <a:cubicBezTo>
                  <a:pt x="6799" y="14240"/>
                  <a:pt x="6846" y="14180"/>
                  <a:pt x="6894" y="14133"/>
                </a:cubicBezTo>
                <a:cubicBezTo>
                  <a:pt x="6763" y="14109"/>
                  <a:pt x="6596" y="14157"/>
                  <a:pt x="6441" y="14157"/>
                </a:cubicBezTo>
                <a:cubicBezTo>
                  <a:pt x="6656" y="14061"/>
                  <a:pt x="6846" y="13930"/>
                  <a:pt x="7037" y="13823"/>
                </a:cubicBezTo>
                <a:cubicBezTo>
                  <a:pt x="6632" y="13823"/>
                  <a:pt x="6298" y="13871"/>
                  <a:pt x="5906" y="13621"/>
                </a:cubicBezTo>
                <a:cubicBezTo>
                  <a:pt x="6048" y="13537"/>
                  <a:pt x="6263" y="13442"/>
                  <a:pt x="6346" y="13323"/>
                </a:cubicBezTo>
                <a:cubicBezTo>
                  <a:pt x="6191" y="13287"/>
                  <a:pt x="6025" y="13276"/>
                  <a:pt x="5894" y="13216"/>
                </a:cubicBezTo>
                <a:cubicBezTo>
                  <a:pt x="6144" y="12823"/>
                  <a:pt x="6477" y="12561"/>
                  <a:pt x="6679" y="12097"/>
                </a:cubicBezTo>
                <a:cubicBezTo>
                  <a:pt x="6310" y="12299"/>
                  <a:pt x="5096" y="12978"/>
                  <a:pt x="4834" y="12287"/>
                </a:cubicBezTo>
                <a:cubicBezTo>
                  <a:pt x="5239" y="12180"/>
                  <a:pt x="5596" y="12037"/>
                  <a:pt x="5989" y="11918"/>
                </a:cubicBezTo>
                <a:cubicBezTo>
                  <a:pt x="5846" y="11871"/>
                  <a:pt x="5691" y="11906"/>
                  <a:pt x="5536" y="11859"/>
                </a:cubicBezTo>
                <a:cubicBezTo>
                  <a:pt x="5727" y="11763"/>
                  <a:pt x="5941" y="11740"/>
                  <a:pt x="6132" y="11668"/>
                </a:cubicBezTo>
                <a:cubicBezTo>
                  <a:pt x="6048" y="11644"/>
                  <a:pt x="6001" y="11597"/>
                  <a:pt x="5906" y="11561"/>
                </a:cubicBezTo>
                <a:cubicBezTo>
                  <a:pt x="6048" y="11371"/>
                  <a:pt x="6537" y="11132"/>
                  <a:pt x="6739" y="11001"/>
                </a:cubicBezTo>
                <a:cubicBezTo>
                  <a:pt x="6525" y="11073"/>
                  <a:pt x="6191" y="11073"/>
                  <a:pt x="5965" y="10978"/>
                </a:cubicBezTo>
                <a:cubicBezTo>
                  <a:pt x="6108" y="10859"/>
                  <a:pt x="6251" y="10728"/>
                  <a:pt x="6382" y="10609"/>
                </a:cubicBezTo>
                <a:cubicBezTo>
                  <a:pt x="6025" y="10561"/>
                  <a:pt x="5656" y="10680"/>
                  <a:pt x="5298" y="10668"/>
                </a:cubicBezTo>
                <a:cubicBezTo>
                  <a:pt x="5429" y="10597"/>
                  <a:pt x="5572" y="10478"/>
                  <a:pt x="5703" y="10418"/>
                </a:cubicBezTo>
                <a:cubicBezTo>
                  <a:pt x="5215" y="10478"/>
                  <a:pt x="4870" y="10442"/>
                  <a:pt x="4441" y="10156"/>
                </a:cubicBezTo>
                <a:cubicBezTo>
                  <a:pt x="4798" y="10180"/>
                  <a:pt x="5144" y="10132"/>
                  <a:pt x="5501" y="10097"/>
                </a:cubicBezTo>
                <a:cubicBezTo>
                  <a:pt x="5417" y="10085"/>
                  <a:pt x="5334" y="10073"/>
                  <a:pt x="5239" y="10061"/>
                </a:cubicBezTo>
                <a:cubicBezTo>
                  <a:pt x="5310" y="10025"/>
                  <a:pt x="5406" y="9978"/>
                  <a:pt x="5477" y="9966"/>
                </a:cubicBezTo>
                <a:cubicBezTo>
                  <a:pt x="5310" y="9978"/>
                  <a:pt x="5155" y="9966"/>
                  <a:pt x="4989" y="9906"/>
                </a:cubicBezTo>
                <a:cubicBezTo>
                  <a:pt x="5346" y="9847"/>
                  <a:pt x="5513" y="9775"/>
                  <a:pt x="5798" y="9525"/>
                </a:cubicBezTo>
                <a:cubicBezTo>
                  <a:pt x="5632" y="9501"/>
                  <a:pt x="5477" y="9525"/>
                  <a:pt x="5310" y="9525"/>
                </a:cubicBezTo>
                <a:cubicBezTo>
                  <a:pt x="5727" y="9537"/>
                  <a:pt x="5775" y="8811"/>
                  <a:pt x="6025" y="8549"/>
                </a:cubicBezTo>
                <a:cubicBezTo>
                  <a:pt x="5656" y="8775"/>
                  <a:pt x="5394" y="8811"/>
                  <a:pt x="4977" y="8823"/>
                </a:cubicBezTo>
                <a:cubicBezTo>
                  <a:pt x="5239" y="8727"/>
                  <a:pt x="5417" y="8525"/>
                  <a:pt x="5644" y="8334"/>
                </a:cubicBezTo>
                <a:cubicBezTo>
                  <a:pt x="5548" y="8370"/>
                  <a:pt x="5465" y="8406"/>
                  <a:pt x="5370" y="8430"/>
                </a:cubicBezTo>
                <a:cubicBezTo>
                  <a:pt x="5429" y="8334"/>
                  <a:pt x="5513" y="8239"/>
                  <a:pt x="5584" y="8156"/>
                </a:cubicBezTo>
                <a:cubicBezTo>
                  <a:pt x="5394" y="8180"/>
                  <a:pt x="5155" y="8215"/>
                  <a:pt x="4953" y="8215"/>
                </a:cubicBezTo>
                <a:cubicBezTo>
                  <a:pt x="5298" y="7953"/>
                  <a:pt x="5489" y="7525"/>
                  <a:pt x="5727" y="7156"/>
                </a:cubicBezTo>
                <a:cubicBezTo>
                  <a:pt x="5358" y="7382"/>
                  <a:pt x="5060" y="7703"/>
                  <a:pt x="4620" y="7537"/>
                </a:cubicBezTo>
                <a:cubicBezTo>
                  <a:pt x="4739" y="7501"/>
                  <a:pt x="4858" y="7441"/>
                  <a:pt x="4977" y="7406"/>
                </a:cubicBezTo>
                <a:cubicBezTo>
                  <a:pt x="4929" y="7394"/>
                  <a:pt x="4870" y="7346"/>
                  <a:pt x="4798" y="7346"/>
                </a:cubicBezTo>
                <a:cubicBezTo>
                  <a:pt x="4941" y="7287"/>
                  <a:pt x="5108" y="7156"/>
                  <a:pt x="5251" y="7072"/>
                </a:cubicBezTo>
                <a:cubicBezTo>
                  <a:pt x="5096" y="7072"/>
                  <a:pt x="4929" y="7037"/>
                  <a:pt x="4763" y="7037"/>
                </a:cubicBezTo>
                <a:cubicBezTo>
                  <a:pt x="5191" y="6882"/>
                  <a:pt x="5370" y="6489"/>
                  <a:pt x="5536" y="6037"/>
                </a:cubicBezTo>
                <a:cubicBezTo>
                  <a:pt x="5358" y="6168"/>
                  <a:pt x="5203" y="6322"/>
                  <a:pt x="4977" y="6287"/>
                </a:cubicBezTo>
                <a:cubicBezTo>
                  <a:pt x="5060" y="6203"/>
                  <a:pt x="5155" y="6096"/>
                  <a:pt x="5155" y="5977"/>
                </a:cubicBezTo>
                <a:cubicBezTo>
                  <a:pt x="5025" y="6072"/>
                  <a:pt x="4846" y="6156"/>
                  <a:pt x="4691" y="6072"/>
                </a:cubicBezTo>
                <a:cubicBezTo>
                  <a:pt x="4751" y="6025"/>
                  <a:pt x="4798" y="5953"/>
                  <a:pt x="4870" y="5917"/>
                </a:cubicBezTo>
                <a:cubicBezTo>
                  <a:pt x="4644" y="5906"/>
                  <a:pt x="4453" y="5906"/>
                  <a:pt x="4227" y="5810"/>
                </a:cubicBezTo>
                <a:cubicBezTo>
                  <a:pt x="4739" y="5906"/>
                  <a:pt x="4882" y="5358"/>
                  <a:pt x="5084" y="4941"/>
                </a:cubicBezTo>
                <a:cubicBezTo>
                  <a:pt x="4870" y="5001"/>
                  <a:pt x="4644" y="5013"/>
                  <a:pt x="4429" y="5013"/>
                </a:cubicBezTo>
                <a:cubicBezTo>
                  <a:pt x="4560" y="4965"/>
                  <a:pt x="4691" y="4882"/>
                  <a:pt x="4786" y="4763"/>
                </a:cubicBezTo>
                <a:cubicBezTo>
                  <a:pt x="4584" y="4822"/>
                  <a:pt x="4370" y="4786"/>
                  <a:pt x="4215" y="4620"/>
                </a:cubicBezTo>
                <a:cubicBezTo>
                  <a:pt x="4405" y="4477"/>
                  <a:pt x="4667" y="4370"/>
                  <a:pt x="4822" y="4179"/>
                </a:cubicBezTo>
                <a:cubicBezTo>
                  <a:pt x="4667" y="4298"/>
                  <a:pt x="4453" y="4179"/>
                  <a:pt x="4274" y="4132"/>
                </a:cubicBezTo>
                <a:cubicBezTo>
                  <a:pt x="4393" y="4060"/>
                  <a:pt x="4524" y="3953"/>
                  <a:pt x="4572" y="3822"/>
                </a:cubicBezTo>
                <a:cubicBezTo>
                  <a:pt x="4465" y="3882"/>
                  <a:pt x="4334" y="3893"/>
                  <a:pt x="4227" y="3870"/>
                </a:cubicBezTo>
                <a:cubicBezTo>
                  <a:pt x="4310" y="3786"/>
                  <a:pt x="4382" y="3715"/>
                  <a:pt x="4441" y="3632"/>
                </a:cubicBezTo>
                <a:cubicBezTo>
                  <a:pt x="4322" y="3608"/>
                  <a:pt x="4155" y="3596"/>
                  <a:pt x="4048" y="3572"/>
                </a:cubicBezTo>
                <a:cubicBezTo>
                  <a:pt x="4191" y="3512"/>
                  <a:pt x="4286" y="3405"/>
                  <a:pt x="4382" y="3274"/>
                </a:cubicBezTo>
                <a:cubicBezTo>
                  <a:pt x="4263" y="3274"/>
                  <a:pt x="4132" y="3251"/>
                  <a:pt x="4012" y="3239"/>
                </a:cubicBezTo>
                <a:cubicBezTo>
                  <a:pt x="4227" y="3131"/>
                  <a:pt x="4322" y="2834"/>
                  <a:pt x="4441" y="2631"/>
                </a:cubicBezTo>
                <a:cubicBezTo>
                  <a:pt x="4274" y="2703"/>
                  <a:pt x="4096" y="2750"/>
                  <a:pt x="3953" y="2822"/>
                </a:cubicBezTo>
                <a:cubicBezTo>
                  <a:pt x="4024" y="2739"/>
                  <a:pt x="4108" y="2631"/>
                  <a:pt x="4215" y="2572"/>
                </a:cubicBezTo>
                <a:lnTo>
                  <a:pt x="3810" y="2572"/>
                </a:lnTo>
                <a:cubicBezTo>
                  <a:pt x="3905" y="2465"/>
                  <a:pt x="3977" y="2334"/>
                  <a:pt x="4084" y="2227"/>
                </a:cubicBezTo>
                <a:cubicBezTo>
                  <a:pt x="3929" y="2346"/>
                  <a:pt x="3751" y="2346"/>
                  <a:pt x="3572" y="2346"/>
                </a:cubicBezTo>
                <a:cubicBezTo>
                  <a:pt x="3727" y="2322"/>
                  <a:pt x="3846" y="2203"/>
                  <a:pt x="3953" y="2096"/>
                </a:cubicBezTo>
                <a:cubicBezTo>
                  <a:pt x="3870" y="2119"/>
                  <a:pt x="3798" y="2108"/>
                  <a:pt x="3715" y="2119"/>
                </a:cubicBezTo>
                <a:lnTo>
                  <a:pt x="3917" y="1917"/>
                </a:lnTo>
                <a:cubicBezTo>
                  <a:pt x="3846" y="1929"/>
                  <a:pt x="3751" y="1905"/>
                  <a:pt x="3679" y="1917"/>
                </a:cubicBezTo>
                <a:cubicBezTo>
                  <a:pt x="3667" y="1762"/>
                  <a:pt x="3667" y="1607"/>
                  <a:pt x="3751" y="1512"/>
                </a:cubicBezTo>
                <a:cubicBezTo>
                  <a:pt x="3631" y="1429"/>
                  <a:pt x="3679" y="1226"/>
                  <a:pt x="3655" y="1084"/>
                </a:cubicBezTo>
                <a:cubicBezTo>
                  <a:pt x="3667" y="1072"/>
                  <a:pt x="3667" y="1048"/>
                  <a:pt x="3679" y="1048"/>
                </a:cubicBezTo>
                <a:cubicBezTo>
                  <a:pt x="3679" y="691"/>
                  <a:pt x="3631" y="333"/>
                  <a:pt x="3631" y="0"/>
                </a:cubicBezTo>
                <a:cubicBezTo>
                  <a:pt x="3631" y="381"/>
                  <a:pt x="3560" y="1334"/>
                  <a:pt x="3262" y="1286"/>
                </a:cubicBezTo>
                <a:cubicBezTo>
                  <a:pt x="3274" y="1465"/>
                  <a:pt x="3370" y="1631"/>
                  <a:pt x="3429" y="1798"/>
                </a:cubicBezTo>
                <a:cubicBezTo>
                  <a:pt x="3310" y="1786"/>
                  <a:pt x="3203" y="1727"/>
                  <a:pt x="3084" y="1691"/>
                </a:cubicBezTo>
                <a:cubicBezTo>
                  <a:pt x="3143" y="1869"/>
                  <a:pt x="3310" y="1965"/>
                  <a:pt x="3298" y="2179"/>
                </a:cubicBezTo>
                <a:cubicBezTo>
                  <a:pt x="3250" y="2143"/>
                  <a:pt x="3131" y="2119"/>
                  <a:pt x="3096" y="2108"/>
                </a:cubicBezTo>
                <a:cubicBezTo>
                  <a:pt x="3155" y="2274"/>
                  <a:pt x="3250" y="2417"/>
                  <a:pt x="3334" y="2572"/>
                </a:cubicBezTo>
                <a:cubicBezTo>
                  <a:pt x="3143" y="2584"/>
                  <a:pt x="2881" y="2512"/>
                  <a:pt x="2739" y="2346"/>
                </a:cubicBezTo>
                <a:cubicBezTo>
                  <a:pt x="2834" y="2631"/>
                  <a:pt x="3084" y="2798"/>
                  <a:pt x="3191" y="3060"/>
                </a:cubicBezTo>
                <a:cubicBezTo>
                  <a:pt x="3024" y="3048"/>
                  <a:pt x="2881" y="2989"/>
                  <a:pt x="2715" y="2953"/>
                </a:cubicBezTo>
                <a:cubicBezTo>
                  <a:pt x="2834" y="3155"/>
                  <a:pt x="2977" y="3310"/>
                  <a:pt x="3084" y="3524"/>
                </a:cubicBezTo>
                <a:cubicBezTo>
                  <a:pt x="2905" y="3524"/>
                  <a:pt x="2715" y="3405"/>
                  <a:pt x="2560" y="3465"/>
                </a:cubicBezTo>
                <a:cubicBezTo>
                  <a:pt x="2715" y="3655"/>
                  <a:pt x="3036" y="3786"/>
                  <a:pt x="3084" y="4060"/>
                </a:cubicBezTo>
                <a:cubicBezTo>
                  <a:pt x="2917" y="4060"/>
                  <a:pt x="2762" y="4001"/>
                  <a:pt x="2608" y="3905"/>
                </a:cubicBezTo>
                <a:cubicBezTo>
                  <a:pt x="2798" y="4239"/>
                  <a:pt x="2977" y="4429"/>
                  <a:pt x="3262" y="4655"/>
                </a:cubicBezTo>
                <a:cubicBezTo>
                  <a:pt x="3060" y="4667"/>
                  <a:pt x="2881" y="4775"/>
                  <a:pt x="2655" y="4727"/>
                </a:cubicBezTo>
                <a:cubicBezTo>
                  <a:pt x="2417" y="4679"/>
                  <a:pt x="2179" y="4501"/>
                  <a:pt x="1953" y="4405"/>
                </a:cubicBezTo>
                <a:cubicBezTo>
                  <a:pt x="2107" y="4834"/>
                  <a:pt x="2643" y="4894"/>
                  <a:pt x="2774" y="5334"/>
                </a:cubicBezTo>
                <a:cubicBezTo>
                  <a:pt x="2703" y="5310"/>
                  <a:pt x="2596" y="5334"/>
                  <a:pt x="2524" y="5310"/>
                </a:cubicBezTo>
                <a:cubicBezTo>
                  <a:pt x="2500" y="5358"/>
                  <a:pt x="2500" y="5382"/>
                  <a:pt x="2488" y="5429"/>
                </a:cubicBezTo>
                <a:cubicBezTo>
                  <a:pt x="2322" y="5453"/>
                  <a:pt x="2179" y="5382"/>
                  <a:pt x="2024" y="5310"/>
                </a:cubicBezTo>
                <a:cubicBezTo>
                  <a:pt x="2131" y="5489"/>
                  <a:pt x="2274" y="5656"/>
                  <a:pt x="2393" y="5834"/>
                </a:cubicBezTo>
                <a:cubicBezTo>
                  <a:pt x="2203" y="5810"/>
                  <a:pt x="2012" y="5775"/>
                  <a:pt x="1857" y="5632"/>
                </a:cubicBezTo>
                <a:cubicBezTo>
                  <a:pt x="1941" y="6048"/>
                  <a:pt x="2155" y="6227"/>
                  <a:pt x="2381" y="6501"/>
                </a:cubicBezTo>
                <a:cubicBezTo>
                  <a:pt x="2060" y="6608"/>
                  <a:pt x="1762" y="6346"/>
                  <a:pt x="1441" y="6346"/>
                </a:cubicBezTo>
                <a:cubicBezTo>
                  <a:pt x="1607" y="6644"/>
                  <a:pt x="1846" y="6882"/>
                  <a:pt x="2084" y="7096"/>
                </a:cubicBezTo>
                <a:cubicBezTo>
                  <a:pt x="1965" y="7096"/>
                  <a:pt x="1846" y="7096"/>
                  <a:pt x="1726" y="7108"/>
                </a:cubicBezTo>
                <a:cubicBezTo>
                  <a:pt x="1857" y="7394"/>
                  <a:pt x="2179" y="7561"/>
                  <a:pt x="2393" y="7703"/>
                </a:cubicBezTo>
                <a:cubicBezTo>
                  <a:pt x="2179" y="7715"/>
                  <a:pt x="1905" y="7882"/>
                  <a:pt x="1703" y="7822"/>
                </a:cubicBezTo>
                <a:cubicBezTo>
                  <a:pt x="1857" y="7977"/>
                  <a:pt x="2024" y="8156"/>
                  <a:pt x="2215" y="8239"/>
                </a:cubicBezTo>
                <a:cubicBezTo>
                  <a:pt x="1798" y="8358"/>
                  <a:pt x="1536" y="8180"/>
                  <a:pt x="1167" y="7977"/>
                </a:cubicBezTo>
                <a:cubicBezTo>
                  <a:pt x="1417" y="8370"/>
                  <a:pt x="1596" y="8751"/>
                  <a:pt x="2000" y="9001"/>
                </a:cubicBezTo>
                <a:cubicBezTo>
                  <a:pt x="1881" y="9144"/>
                  <a:pt x="1607" y="9144"/>
                  <a:pt x="1429" y="9120"/>
                </a:cubicBezTo>
                <a:cubicBezTo>
                  <a:pt x="1524" y="9192"/>
                  <a:pt x="1524" y="9263"/>
                  <a:pt x="1560" y="9358"/>
                </a:cubicBezTo>
                <a:lnTo>
                  <a:pt x="1250" y="9358"/>
                </a:lnTo>
                <a:cubicBezTo>
                  <a:pt x="1345" y="9525"/>
                  <a:pt x="1488" y="9597"/>
                  <a:pt x="1655" y="9656"/>
                </a:cubicBezTo>
                <a:cubicBezTo>
                  <a:pt x="1250" y="9882"/>
                  <a:pt x="691" y="9668"/>
                  <a:pt x="417" y="9287"/>
                </a:cubicBezTo>
                <a:cubicBezTo>
                  <a:pt x="607" y="9835"/>
                  <a:pt x="1179" y="9882"/>
                  <a:pt x="1381" y="10359"/>
                </a:cubicBezTo>
                <a:cubicBezTo>
                  <a:pt x="1334" y="10370"/>
                  <a:pt x="1250" y="10430"/>
                  <a:pt x="1179" y="10430"/>
                </a:cubicBezTo>
                <a:cubicBezTo>
                  <a:pt x="1298" y="10573"/>
                  <a:pt x="1441" y="10680"/>
                  <a:pt x="1596" y="10775"/>
                </a:cubicBezTo>
                <a:cubicBezTo>
                  <a:pt x="1334" y="10799"/>
                  <a:pt x="1000" y="10751"/>
                  <a:pt x="786" y="10549"/>
                </a:cubicBezTo>
                <a:cubicBezTo>
                  <a:pt x="905" y="10811"/>
                  <a:pt x="1643" y="11216"/>
                  <a:pt x="1572" y="11490"/>
                </a:cubicBezTo>
                <a:cubicBezTo>
                  <a:pt x="1429" y="11490"/>
                  <a:pt x="1298" y="11466"/>
                  <a:pt x="1167" y="11502"/>
                </a:cubicBezTo>
                <a:cubicBezTo>
                  <a:pt x="1250" y="11728"/>
                  <a:pt x="1488" y="11883"/>
                  <a:pt x="1703" y="11918"/>
                </a:cubicBezTo>
                <a:cubicBezTo>
                  <a:pt x="1298" y="12144"/>
                  <a:pt x="512" y="12156"/>
                  <a:pt x="119" y="11847"/>
                </a:cubicBezTo>
                <a:cubicBezTo>
                  <a:pt x="226" y="11978"/>
                  <a:pt x="238" y="12204"/>
                  <a:pt x="345" y="12359"/>
                </a:cubicBezTo>
                <a:cubicBezTo>
                  <a:pt x="536" y="12656"/>
                  <a:pt x="750" y="12692"/>
                  <a:pt x="1036" y="12811"/>
                </a:cubicBezTo>
                <a:cubicBezTo>
                  <a:pt x="953" y="12799"/>
                  <a:pt x="869" y="12823"/>
                  <a:pt x="786" y="12811"/>
                </a:cubicBezTo>
                <a:cubicBezTo>
                  <a:pt x="1000" y="13061"/>
                  <a:pt x="1179" y="13299"/>
                  <a:pt x="1476" y="13395"/>
                </a:cubicBezTo>
                <a:cubicBezTo>
                  <a:pt x="1238" y="13299"/>
                  <a:pt x="941" y="13347"/>
                  <a:pt x="738" y="13133"/>
                </a:cubicBezTo>
                <a:cubicBezTo>
                  <a:pt x="822" y="13335"/>
                  <a:pt x="941" y="13526"/>
                  <a:pt x="1084" y="13657"/>
                </a:cubicBezTo>
                <a:cubicBezTo>
                  <a:pt x="1226" y="13776"/>
                  <a:pt x="1441" y="13776"/>
                  <a:pt x="1500" y="13966"/>
                </a:cubicBezTo>
                <a:cubicBezTo>
                  <a:pt x="1238" y="13930"/>
                  <a:pt x="905" y="13847"/>
                  <a:pt x="643" y="13942"/>
                </a:cubicBezTo>
                <a:cubicBezTo>
                  <a:pt x="1012" y="13942"/>
                  <a:pt x="1476" y="14180"/>
                  <a:pt x="1679" y="14526"/>
                </a:cubicBezTo>
                <a:cubicBezTo>
                  <a:pt x="1298" y="14538"/>
                  <a:pt x="941" y="14621"/>
                  <a:pt x="536" y="14597"/>
                </a:cubicBezTo>
                <a:cubicBezTo>
                  <a:pt x="655" y="14823"/>
                  <a:pt x="1238" y="14942"/>
                  <a:pt x="1429" y="15157"/>
                </a:cubicBezTo>
                <a:cubicBezTo>
                  <a:pt x="1143" y="15085"/>
                  <a:pt x="810" y="15121"/>
                  <a:pt x="524" y="15133"/>
                </a:cubicBezTo>
                <a:cubicBezTo>
                  <a:pt x="607" y="15252"/>
                  <a:pt x="714" y="15359"/>
                  <a:pt x="834" y="15454"/>
                </a:cubicBezTo>
                <a:cubicBezTo>
                  <a:pt x="643" y="15383"/>
                  <a:pt x="238" y="15312"/>
                  <a:pt x="0" y="15157"/>
                </a:cubicBezTo>
                <a:cubicBezTo>
                  <a:pt x="167" y="15169"/>
                  <a:pt x="214" y="15323"/>
                  <a:pt x="357" y="1544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52"/>
          <p:cNvSpPr/>
          <p:nvPr/>
        </p:nvSpPr>
        <p:spPr>
          <a:xfrm>
            <a:off x="1797238" y="2099377"/>
            <a:ext cx="1010987" cy="3098357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3"/>
          <p:cNvSpPr/>
          <p:nvPr/>
        </p:nvSpPr>
        <p:spPr>
          <a:xfrm>
            <a:off x="3205475" y="3190225"/>
            <a:ext cx="7387700" cy="2695154"/>
          </a:xfrm>
          <a:custGeom>
            <a:rect b="b" l="l" r="r" t="t"/>
            <a:pathLst>
              <a:path extrusionOk="0" h="77844" w="295508">
                <a:moveTo>
                  <a:pt x="1" y="65989"/>
                </a:moveTo>
                <a:cubicBezTo>
                  <a:pt x="1" y="65989"/>
                  <a:pt x="62738" y="47630"/>
                  <a:pt x="63102" y="47357"/>
                </a:cubicBezTo>
                <a:cubicBezTo>
                  <a:pt x="63498" y="47113"/>
                  <a:pt x="66902" y="47478"/>
                  <a:pt x="68057" y="47357"/>
                </a:cubicBezTo>
                <a:cubicBezTo>
                  <a:pt x="69182" y="47265"/>
                  <a:pt x="78422" y="42797"/>
                  <a:pt x="78939" y="42554"/>
                </a:cubicBezTo>
                <a:cubicBezTo>
                  <a:pt x="79455" y="42280"/>
                  <a:pt x="82373" y="42645"/>
                  <a:pt x="84653" y="44439"/>
                </a:cubicBezTo>
                <a:cubicBezTo>
                  <a:pt x="86933" y="46232"/>
                  <a:pt x="87814" y="43679"/>
                  <a:pt x="88179" y="44074"/>
                </a:cubicBezTo>
                <a:cubicBezTo>
                  <a:pt x="88574" y="44439"/>
                  <a:pt x="92100" y="48360"/>
                  <a:pt x="92373" y="47873"/>
                </a:cubicBezTo>
                <a:cubicBezTo>
                  <a:pt x="92617" y="47357"/>
                  <a:pt x="94380" y="48116"/>
                  <a:pt x="95140" y="47873"/>
                </a:cubicBezTo>
                <a:cubicBezTo>
                  <a:pt x="95899" y="47600"/>
                  <a:pt x="101340" y="44317"/>
                  <a:pt x="104137" y="42919"/>
                </a:cubicBezTo>
                <a:cubicBezTo>
                  <a:pt x="106903" y="41521"/>
                  <a:pt x="109182" y="42037"/>
                  <a:pt x="114289" y="41399"/>
                </a:cubicBezTo>
                <a:cubicBezTo>
                  <a:pt x="119334" y="40761"/>
                  <a:pt x="126812" y="38238"/>
                  <a:pt x="128088" y="37873"/>
                </a:cubicBezTo>
                <a:cubicBezTo>
                  <a:pt x="129335" y="37478"/>
                  <a:pt x="133894" y="39666"/>
                  <a:pt x="137754" y="40274"/>
                </a:cubicBezTo>
                <a:cubicBezTo>
                  <a:pt x="141615" y="40913"/>
                  <a:pt x="143043" y="39119"/>
                  <a:pt x="144958" y="39241"/>
                </a:cubicBezTo>
                <a:cubicBezTo>
                  <a:pt x="149122" y="39514"/>
                  <a:pt x="154442" y="37721"/>
                  <a:pt x="155901" y="37235"/>
                </a:cubicBezTo>
                <a:cubicBezTo>
                  <a:pt x="157329" y="36718"/>
                  <a:pt x="171949" y="32919"/>
                  <a:pt x="171949" y="32919"/>
                </a:cubicBezTo>
                <a:lnTo>
                  <a:pt x="213196" y="8602"/>
                </a:lnTo>
                <a:lnTo>
                  <a:pt x="221798" y="1064"/>
                </a:lnTo>
                <a:cubicBezTo>
                  <a:pt x="221798" y="1064"/>
                  <a:pt x="229914" y="3040"/>
                  <a:pt x="233714" y="1520"/>
                </a:cubicBezTo>
                <a:cubicBezTo>
                  <a:pt x="237513" y="0"/>
                  <a:pt x="243075" y="2766"/>
                  <a:pt x="243075" y="2766"/>
                </a:cubicBezTo>
                <a:cubicBezTo>
                  <a:pt x="243075" y="2766"/>
                  <a:pt x="254231" y="5532"/>
                  <a:pt x="259033" y="7052"/>
                </a:cubicBezTo>
                <a:cubicBezTo>
                  <a:pt x="263866" y="8572"/>
                  <a:pt x="271708" y="15137"/>
                  <a:pt x="271708" y="15137"/>
                </a:cubicBezTo>
                <a:lnTo>
                  <a:pt x="281830" y="20092"/>
                </a:lnTo>
                <a:lnTo>
                  <a:pt x="295508" y="20092"/>
                </a:lnTo>
                <a:lnTo>
                  <a:pt x="295508" y="77843"/>
                </a:lnTo>
                <a:lnTo>
                  <a:pt x="1" y="778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53"/>
          <p:cNvSpPr/>
          <p:nvPr/>
        </p:nvSpPr>
        <p:spPr>
          <a:xfrm flipH="1">
            <a:off x="-1449175" y="3190225"/>
            <a:ext cx="7387700" cy="2695154"/>
          </a:xfrm>
          <a:custGeom>
            <a:rect b="b" l="l" r="r" t="t"/>
            <a:pathLst>
              <a:path extrusionOk="0" h="77844" w="295508">
                <a:moveTo>
                  <a:pt x="1" y="65989"/>
                </a:moveTo>
                <a:cubicBezTo>
                  <a:pt x="1" y="65989"/>
                  <a:pt x="62738" y="47630"/>
                  <a:pt x="63102" y="47357"/>
                </a:cubicBezTo>
                <a:cubicBezTo>
                  <a:pt x="63498" y="47113"/>
                  <a:pt x="66902" y="47478"/>
                  <a:pt x="68057" y="47357"/>
                </a:cubicBezTo>
                <a:cubicBezTo>
                  <a:pt x="69182" y="47265"/>
                  <a:pt x="78422" y="42797"/>
                  <a:pt x="78939" y="42554"/>
                </a:cubicBezTo>
                <a:cubicBezTo>
                  <a:pt x="79455" y="42280"/>
                  <a:pt x="82373" y="42645"/>
                  <a:pt x="84653" y="44439"/>
                </a:cubicBezTo>
                <a:cubicBezTo>
                  <a:pt x="86933" y="46232"/>
                  <a:pt x="87814" y="43679"/>
                  <a:pt x="88179" y="44074"/>
                </a:cubicBezTo>
                <a:cubicBezTo>
                  <a:pt x="88574" y="44439"/>
                  <a:pt x="92100" y="48360"/>
                  <a:pt x="92373" y="47873"/>
                </a:cubicBezTo>
                <a:cubicBezTo>
                  <a:pt x="92617" y="47357"/>
                  <a:pt x="94380" y="48116"/>
                  <a:pt x="95140" y="47873"/>
                </a:cubicBezTo>
                <a:cubicBezTo>
                  <a:pt x="95899" y="47600"/>
                  <a:pt x="101340" y="44317"/>
                  <a:pt x="104137" y="42919"/>
                </a:cubicBezTo>
                <a:cubicBezTo>
                  <a:pt x="106903" y="41521"/>
                  <a:pt x="109182" y="42037"/>
                  <a:pt x="114289" y="41399"/>
                </a:cubicBezTo>
                <a:cubicBezTo>
                  <a:pt x="119334" y="40761"/>
                  <a:pt x="126812" y="38238"/>
                  <a:pt x="128088" y="37873"/>
                </a:cubicBezTo>
                <a:cubicBezTo>
                  <a:pt x="129335" y="37478"/>
                  <a:pt x="133894" y="39666"/>
                  <a:pt x="137754" y="40274"/>
                </a:cubicBezTo>
                <a:cubicBezTo>
                  <a:pt x="141615" y="40913"/>
                  <a:pt x="143043" y="39119"/>
                  <a:pt x="144958" y="39241"/>
                </a:cubicBezTo>
                <a:cubicBezTo>
                  <a:pt x="149122" y="39514"/>
                  <a:pt x="154442" y="37721"/>
                  <a:pt x="155901" y="37235"/>
                </a:cubicBezTo>
                <a:cubicBezTo>
                  <a:pt x="157329" y="36718"/>
                  <a:pt x="171949" y="32919"/>
                  <a:pt x="171949" y="32919"/>
                </a:cubicBezTo>
                <a:lnTo>
                  <a:pt x="213196" y="8602"/>
                </a:lnTo>
                <a:lnTo>
                  <a:pt x="221798" y="1064"/>
                </a:lnTo>
                <a:cubicBezTo>
                  <a:pt x="221798" y="1064"/>
                  <a:pt x="229914" y="3040"/>
                  <a:pt x="233714" y="1520"/>
                </a:cubicBezTo>
                <a:cubicBezTo>
                  <a:pt x="237513" y="0"/>
                  <a:pt x="243075" y="2766"/>
                  <a:pt x="243075" y="2766"/>
                </a:cubicBezTo>
                <a:cubicBezTo>
                  <a:pt x="243075" y="2766"/>
                  <a:pt x="254231" y="5532"/>
                  <a:pt x="259033" y="7052"/>
                </a:cubicBezTo>
                <a:cubicBezTo>
                  <a:pt x="263866" y="8572"/>
                  <a:pt x="271708" y="15137"/>
                  <a:pt x="271708" y="15137"/>
                </a:cubicBezTo>
                <a:lnTo>
                  <a:pt x="281830" y="20092"/>
                </a:lnTo>
                <a:lnTo>
                  <a:pt x="295508" y="20092"/>
                </a:lnTo>
                <a:lnTo>
                  <a:pt x="295508" y="77843"/>
                </a:lnTo>
                <a:lnTo>
                  <a:pt x="1" y="778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53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生態旅遊</a:t>
            </a:r>
            <a:endParaRPr/>
          </a:p>
        </p:txBody>
      </p:sp>
      <p:sp>
        <p:nvSpPr>
          <p:cNvPr id="420" name="Google Shape;420;p53"/>
          <p:cNvSpPr txBox="1"/>
          <p:nvPr/>
        </p:nvSpPr>
        <p:spPr>
          <a:xfrm>
            <a:off x="1313625" y="2319813"/>
            <a:ext cx="31989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●"/>
            </a:pPr>
            <a:r>
              <a:rPr lang="en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所有垃圾需隨身攜帶並帶回，做到“無痕山林”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●"/>
            </a:pPr>
            <a:r>
              <a:rPr lang="en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自備水壺、環保餐具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●"/>
            </a:pPr>
            <a:r>
              <a:rPr lang="en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選擇少包裝或無包裝的產品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1" name="Google Shape;421;p53"/>
          <p:cNvSpPr txBox="1"/>
          <p:nvPr/>
        </p:nvSpPr>
        <p:spPr>
          <a:xfrm>
            <a:off x="4572000" y="1784213"/>
            <a:ext cx="3198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維護自然景觀</a:t>
            </a:r>
            <a:endParaRPr b="1" sz="3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422" name="Google Shape;422;p53"/>
          <p:cNvSpPr/>
          <p:nvPr/>
        </p:nvSpPr>
        <p:spPr>
          <a:xfrm flipH="1">
            <a:off x="1521160" y="4127225"/>
            <a:ext cx="9440490" cy="2339925"/>
          </a:xfrm>
          <a:custGeom>
            <a:rect b="b" l="l" r="r" t="t"/>
            <a:pathLst>
              <a:path extrusionOk="0" h="93597" w="285082">
                <a:moveTo>
                  <a:pt x="284960" y="24019"/>
                </a:moveTo>
                <a:lnTo>
                  <a:pt x="284960" y="24131"/>
                </a:lnTo>
                <a:lnTo>
                  <a:pt x="284960" y="24131"/>
                </a:lnTo>
                <a:cubicBezTo>
                  <a:pt x="284999" y="24093"/>
                  <a:pt x="285039" y="24055"/>
                  <a:pt x="285082" y="24019"/>
                </a:cubicBezTo>
                <a:close/>
                <a:moveTo>
                  <a:pt x="202032" y="1"/>
                </a:moveTo>
                <a:cubicBezTo>
                  <a:pt x="200511" y="1"/>
                  <a:pt x="198953" y="301"/>
                  <a:pt x="197421" y="493"/>
                </a:cubicBezTo>
                <a:cubicBezTo>
                  <a:pt x="195384" y="736"/>
                  <a:pt x="193226" y="1952"/>
                  <a:pt x="191402" y="2803"/>
                </a:cubicBezTo>
                <a:cubicBezTo>
                  <a:pt x="190035" y="3472"/>
                  <a:pt x="188636" y="3927"/>
                  <a:pt x="187299" y="4718"/>
                </a:cubicBezTo>
                <a:cubicBezTo>
                  <a:pt x="186083" y="5447"/>
                  <a:pt x="184989" y="6146"/>
                  <a:pt x="183651" y="6693"/>
                </a:cubicBezTo>
                <a:cubicBezTo>
                  <a:pt x="181311" y="7605"/>
                  <a:pt x="179122" y="9125"/>
                  <a:pt x="176691" y="9794"/>
                </a:cubicBezTo>
                <a:cubicBezTo>
                  <a:pt x="175232" y="10250"/>
                  <a:pt x="173742" y="10645"/>
                  <a:pt x="172283" y="11010"/>
                </a:cubicBezTo>
                <a:cubicBezTo>
                  <a:pt x="170247" y="11526"/>
                  <a:pt x="168119" y="12833"/>
                  <a:pt x="166174" y="13715"/>
                </a:cubicBezTo>
                <a:cubicBezTo>
                  <a:pt x="163985" y="14718"/>
                  <a:pt x="161645" y="15539"/>
                  <a:pt x="159517" y="16724"/>
                </a:cubicBezTo>
                <a:cubicBezTo>
                  <a:pt x="157238" y="17970"/>
                  <a:pt x="154776" y="18912"/>
                  <a:pt x="152344" y="19916"/>
                </a:cubicBezTo>
                <a:cubicBezTo>
                  <a:pt x="150307" y="20736"/>
                  <a:pt x="148180" y="22195"/>
                  <a:pt x="145961" y="22560"/>
                </a:cubicBezTo>
                <a:cubicBezTo>
                  <a:pt x="144380" y="22834"/>
                  <a:pt x="142860" y="22712"/>
                  <a:pt x="141280" y="23259"/>
                </a:cubicBezTo>
                <a:cubicBezTo>
                  <a:pt x="139456" y="23897"/>
                  <a:pt x="137724" y="24809"/>
                  <a:pt x="135961" y="25660"/>
                </a:cubicBezTo>
                <a:cubicBezTo>
                  <a:pt x="134046" y="26572"/>
                  <a:pt x="131918" y="26876"/>
                  <a:pt x="129942" y="27727"/>
                </a:cubicBezTo>
                <a:cubicBezTo>
                  <a:pt x="128514" y="28335"/>
                  <a:pt x="127055" y="28700"/>
                  <a:pt x="125596" y="29308"/>
                </a:cubicBezTo>
                <a:cubicBezTo>
                  <a:pt x="124532" y="29764"/>
                  <a:pt x="123650" y="30402"/>
                  <a:pt x="122586" y="30888"/>
                </a:cubicBezTo>
                <a:cubicBezTo>
                  <a:pt x="120307" y="31983"/>
                  <a:pt x="117723" y="32378"/>
                  <a:pt x="115291" y="33046"/>
                </a:cubicBezTo>
                <a:cubicBezTo>
                  <a:pt x="113225" y="33654"/>
                  <a:pt x="111249" y="34201"/>
                  <a:pt x="109121" y="34657"/>
                </a:cubicBezTo>
                <a:cubicBezTo>
                  <a:pt x="107886" y="34916"/>
                  <a:pt x="106596" y="35043"/>
                  <a:pt x="105301" y="35043"/>
                </a:cubicBezTo>
                <a:cubicBezTo>
                  <a:pt x="103249" y="35043"/>
                  <a:pt x="101185" y="34725"/>
                  <a:pt x="99303" y="34110"/>
                </a:cubicBezTo>
                <a:cubicBezTo>
                  <a:pt x="97206" y="33472"/>
                  <a:pt x="95534" y="32499"/>
                  <a:pt x="93559" y="31527"/>
                </a:cubicBezTo>
                <a:cubicBezTo>
                  <a:pt x="91826" y="30706"/>
                  <a:pt x="90306" y="28882"/>
                  <a:pt x="88330" y="28761"/>
                </a:cubicBezTo>
                <a:cubicBezTo>
                  <a:pt x="87812" y="28734"/>
                  <a:pt x="87304" y="28718"/>
                  <a:pt x="86803" y="28718"/>
                </a:cubicBezTo>
                <a:cubicBezTo>
                  <a:pt x="84983" y="28718"/>
                  <a:pt x="83262" y="28934"/>
                  <a:pt x="81522" y="29673"/>
                </a:cubicBezTo>
                <a:cubicBezTo>
                  <a:pt x="80242" y="30251"/>
                  <a:pt x="79424" y="30745"/>
                  <a:pt x="78431" y="30745"/>
                </a:cubicBezTo>
                <a:cubicBezTo>
                  <a:pt x="77963" y="30745"/>
                  <a:pt x="77455" y="30635"/>
                  <a:pt x="76841" y="30372"/>
                </a:cubicBezTo>
                <a:cubicBezTo>
                  <a:pt x="73522" y="28897"/>
                  <a:pt x="71814" y="27701"/>
                  <a:pt x="69769" y="27701"/>
                </a:cubicBezTo>
                <a:cubicBezTo>
                  <a:pt x="68443" y="27701"/>
                  <a:pt x="66975" y="28204"/>
                  <a:pt x="64835" y="29460"/>
                </a:cubicBezTo>
                <a:cubicBezTo>
                  <a:pt x="63923" y="29976"/>
                  <a:pt x="62920" y="30736"/>
                  <a:pt x="61947" y="31162"/>
                </a:cubicBezTo>
                <a:cubicBezTo>
                  <a:pt x="61666" y="31283"/>
                  <a:pt x="61409" y="31335"/>
                  <a:pt x="61167" y="31335"/>
                </a:cubicBezTo>
                <a:cubicBezTo>
                  <a:pt x="60439" y="31335"/>
                  <a:pt x="59835" y="30873"/>
                  <a:pt x="59059" y="30463"/>
                </a:cubicBezTo>
                <a:cubicBezTo>
                  <a:pt x="56841" y="29338"/>
                  <a:pt x="54895" y="28092"/>
                  <a:pt x="52798" y="26785"/>
                </a:cubicBezTo>
                <a:cubicBezTo>
                  <a:pt x="49029" y="24475"/>
                  <a:pt x="44743" y="22773"/>
                  <a:pt x="40792" y="20797"/>
                </a:cubicBezTo>
                <a:cubicBezTo>
                  <a:pt x="36415" y="18609"/>
                  <a:pt x="32098" y="16420"/>
                  <a:pt x="27721" y="14262"/>
                </a:cubicBezTo>
                <a:cubicBezTo>
                  <a:pt x="26597" y="13684"/>
                  <a:pt x="25168" y="13229"/>
                  <a:pt x="24165" y="12438"/>
                </a:cubicBezTo>
                <a:cubicBezTo>
                  <a:pt x="23405" y="11830"/>
                  <a:pt x="23496" y="11618"/>
                  <a:pt x="22493" y="11526"/>
                </a:cubicBezTo>
                <a:cubicBezTo>
                  <a:pt x="22301" y="11502"/>
                  <a:pt x="22108" y="11491"/>
                  <a:pt x="21914" y="11491"/>
                </a:cubicBezTo>
                <a:cubicBezTo>
                  <a:pt x="19664" y="11491"/>
                  <a:pt x="17361" y="13018"/>
                  <a:pt x="15290" y="13745"/>
                </a:cubicBezTo>
                <a:cubicBezTo>
                  <a:pt x="13679" y="14323"/>
                  <a:pt x="12007" y="14931"/>
                  <a:pt x="10426" y="15691"/>
                </a:cubicBezTo>
                <a:cubicBezTo>
                  <a:pt x="8694" y="16572"/>
                  <a:pt x="6900" y="17180"/>
                  <a:pt x="5077" y="17940"/>
                </a:cubicBezTo>
                <a:cubicBezTo>
                  <a:pt x="3405" y="18609"/>
                  <a:pt x="1672" y="19186"/>
                  <a:pt x="1" y="19824"/>
                </a:cubicBezTo>
                <a:lnTo>
                  <a:pt x="1" y="92986"/>
                </a:lnTo>
                <a:cubicBezTo>
                  <a:pt x="6957" y="93305"/>
                  <a:pt x="13941" y="93597"/>
                  <a:pt x="20899" y="93597"/>
                </a:cubicBezTo>
                <a:cubicBezTo>
                  <a:pt x="21238" y="93597"/>
                  <a:pt x="21577" y="93596"/>
                  <a:pt x="21916" y="93594"/>
                </a:cubicBezTo>
                <a:cubicBezTo>
                  <a:pt x="33618" y="93534"/>
                  <a:pt x="45321" y="93503"/>
                  <a:pt x="57023" y="92926"/>
                </a:cubicBezTo>
                <a:cubicBezTo>
                  <a:pt x="69546" y="92318"/>
                  <a:pt x="82130" y="91345"/>
                  <a:pt x="94683" y="90433"/>
                </a:cubicBezTo>
                <a:cubicBezTo>
                  <a:pt x="107145" y="89521"/>
                  <a:pt x="119608" y="88458"/>
                  <a:pt x="132100" y="87971"/>
                </a:cubicBezTo>
                <a:cubicBezTo>
                  <a:pt x="145930" y="87394"/>
                  <a:pt x="159730" y="85996"/>
                  <a:pt x="173560" y="85570"/>
                </a:cubicBezTo>
                <a:cubicBezTo>
                  <a:pt x="190126" y="85084"/>
                  <a:pt x="206722" y="84871"/>
                  <a:pt x="223287" y="84689"/>
                </a:cubicBezTo>
                <a:cubicBezTo>
                  <a:pt x="237269" y="84537"/>
                  <a:pt x="251008" y="83473"/>
                  <a:pt x="264930" y="82348"/>
                </a:cubicBezTo>
                <a:cubicBezTo>
                  <a:pt x="271617" y="81801"/>
                  <a:pt x="278273" y="81163"/>
                  <a:pt x="284960" y="80464"/>
                </a:cubicBezTo>
                <a:lnTo>
                  <a:pt x="284960" y="24131"/>
                </a:lnTo>
                <a:lnTo>
                  <a:pt x="284960" y="24131"/>
                </a:lnTo>
                <a:cubicBezTo>
                  <a:pt x="284806" y="24282"/>
                  <a:pt x="284675" y="24432"/>
                  <a:pt x="284504" y="24505"/>
                </a:cubicBezTo>
                <a:cubicBezTo>
                  <a:pt x="284048" y="24718"/>
                  <a:pt x="283501" y="24627"/>
                  <a:pt x="283015" y="24748"/>
                </a:cubicBezTo>
                <a:cubicBezTo>
                  <a:pt x="281039" y="25235"/>
                  <a:pt x="278881" y="26724"/>
                  <a:pt x="277118" y="27758"/>
                </a:cubicBezTo>
                <a:cubicBezTo>
                  <a:pt x="275990" y="28440"/>
                  <a:pt x="274952" y="29417"/>
                  <a:pt x="273614" y="29417"/>
                </a:cubicBezTo>
                <a:cubicBezTo>
                  <a:pt x="273402" y="29417"/>
                  <a:pt x="273182" y="29392"/>
                  <a:pt x="272954" y="29338"/>
                </a:cubicBezTo>
                <a:cubicBezTo>
                  <a:pt x="270735" y="28852"/>
                  <a:pt x="269185" y="26633"/>
                  <a:pt x="267240" y="25508"/>
                </a:cubicBezTo>
                <a:cubicBezTo>
                  <a:pt x="266456" y="25048"/>
                  <a:pt x="265698" y="24866"/>
                  <a:pt x="264952" y="24866"/>
                </a:cubicBezTo>
                <a:cubicBezTo>
                  <a:pt x="262747" y="24866"/>
                  <a:pt x="260651" y="26453"/>
                  <a:pt x="258334" y="27089"/>
                </a:cubicBezTo>
                <a:cubicBezTo>
                  <a:pt x="257817" y="27241"/>
                  <a:pt x="257361" y="27210"/>
                  <a:pt x="256875" y="27332"/>
                </a:cubicBezTo>
                <a:cubicBezTo>
                  <a:pt x="256540" y="27393"/>
                  <a:pt x="256814" y="27788"/>
                  <a:pt x="256236" y="27788"/>
                </a:cubicBezTo>
                <a:cubicBezTo>
                  <a:pt x="256054" y="27788"/>
                  <a:pt x="254899" y="27271"/>
                  <a:pt x="254686" y="27210"/>
                </a:cubicBezTo>
                <a:cubicBezTo>
                  <a:pt x="253197" y="26663"/>
                  <a:pt x="251707" y="26116"/>
                  <a:pt x="250218" y="25569"/>
                </a:cubicBezTo>
                <a:cubicBezTo>
                  <a:pt x="247087" y="24475"/>
                  <a:pt x="243835" y="22985"/>
                  <a:pt x="241069" y="21040"/>
                </a:cubicBezTo>
                <a:cubicBezTo>
                  <a:pt x="239397" y="19916"/>
                  <a:pt x="237543" y="18852"/>
                  <a:pt x="235719" y="17909"/>
                </a:cubicBezTo>
                <a:cubicBezTo>
                  <a:pt x="234655" y="17332"/>
                  <a:pt x="233500" y="16906"/>
                  <a:pt x="232437" y="16420"/>
                </a:cubicBezTo>
                <a:cubicBezTo>
                  <a:pt x="231342" y="15873"/>
                  <a:pt x="230613" y="14961"/>
                  <a:pt x="229579" y="14414"/>
                </a:cubicBezTo>
                <a:cubicBezTo>
                  <a:pt x="226996" y="13077"/>
                  <a:pt x="224351" y="11982"/>
                  <a:pt x="221889" y="10463"/>
                </a:cubicBezTo>
                <a:cubicBezTo>
                  <a:pt x="220035" y="9307"/>
                  <a:pt x="218090" y="8335"/>
                  <a:pt x="216114" y="7301"/>
                </a:cubicBezTo>
                <a:cubicBezTo>
                  <a:pt x="215050" y="6754"/>
                  <a:pt x="214381" y="5934"/>
                  <a:pt x="213409" y="5326"/>
                </a:cubicBezTo>
                <a:cubicBezTo>
                  <a:pt x="212345" y="4687"/>
                  <a:pt x="211038" y="4323"/>
                  <a:pt x="209944" y="3654"/>
                </a:cubicBezTo>
                <a:cubicBezTo>
                  <a:pt x="208606" y="2772"/>
                  <a:pt x="207330" y="1830"/>
                  <a:pt x="206023" y="1040"/>
                </a:cubicBezTo>
                <a:cubicBezTo>
                  <a:pt x="204753" y="246"/>
                  <a:pt x="203407" y="1"/>
                  <a:pt x="202032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53"/>
          <p:cNvSpPr/>
          <p:nvPr/>
        </p:nvSpPr>
        <p:spPr>
          <a:xfrm flipH="1">
            <a:off x="-67888" y="4254675"/>
            <a:ext cx="9440529" cy="1927628"/>
          </a:xfrm>
          <a:custGeom>
            <a:rect b="b" l="l" r="r" t="t"/>
            <a:pathLst>
              <a:path extrusionOk="0" h="72372" w="286663">
                <a:moveTo>
                  <a:pt x="286480" y="16262"/>
                </a:moveTo>
                <a:lnTo>
                  <a:pt x="286450" y="16262"/>
                </a:lnTo>
                <a:lnTo>
                  <a:pt x="286450" y="15684"/>
                </a:lnTo>
                <a:cubicBezTo>
                  <a:pt x="286450" y="15015"/>
                  <a:pt x="286663" y="14256"/>
                  <a:pt x="286146" y="13708"/>
                </a:cubicBezTo>
                <a:cubicBezTo>
                  <a:pt x="285113" y="12736"/>
                  <a:pt x="284930" y="11398"/>
                  <a:pt x="284930" y="10000"/>
                </a:cubicBezTo>
                <a:cubicBezTo>
                  <a:pt x="284930" y="9331"/>
                  <a:pt x="284930" y="8693"/>
                  <a:pt x="284049" y="8541"/>
                </a:cubicBezTo>
                <a:cubicBezTo>
                  <a:pt x="283106" y="10061"/>
                  <a:pt x="283410" y="11915"/>
                  <a:pt x="282711" y="13617"/>
                </a:cubicBezTo>
                <a:cubicBezTo>
                  <a:pt x="281982" y="11854"/>
                  <a:pt x="281587" y="9970"/>
                  <a:pt x="281191" y="8085"/>
                </a:cubicBezTo>
                <a:cubicBezTo>
                  <a:pt x="281131" y="7599"/>
                  <a:pt x="281070" y="7143"/>
                  <a:pt x="280432" y="6991"/>
                </a:cubicBezTo>
                <a:cubicBezTo>
                  <a:pt x="280401" y="5137"/>
                  <a:pt x="280401" y="3313"/>
                  <a:pt x="280371" y="1429"/>
                </a:cubicBezTo>
                <a:cubicBezTo>
                  <a:pt x="280371" y="912"/>
                  <a:pt x="280675" y="0"/>
                  <a:pt x="279459" y="243"/>
                </a:cubicBezTo>
                <a:cubicBezTo>
                  <a:pt x="278486" y="3435"/>
                  <a:pt x="278334" y="6839"/>
                  <a:pt x="277210" y="10122"/>
                </a:cubicBezTo>
                <a:cubicBezTo>
                  <a:pt x="275811" y="7508"/>
                  <a:pt x="275720" y="4407"/>
                  <a:pt x="275264" y="1398"/>
                </a:cubicBezTo>
                <a:cubicBezTo>
                  <a:pt x="274018" y="1672"/>
                  <a:pt x="274322" y="2523"/>
                  <a:pt x="274322" y="3222"/>
                </a:cubicBezTo>
                <a:lnTo>
                  <a:pt x="274322" y="8450"/>
                </a:lnTo>
                <a:cubicBezTo>
                  <a:pt x="274200" y="7660"/>
                  <a:pt x="274018" y="6869"/>
                  <a:pt x="273684" y="6140"/>
                </a:cubicBezTo>
                <a:cubicBezTo>
                  <a:pt x="272559" y="8876"/>
                  <a:pt x="272711" y="11885"/>
                  <a:pt x="271586" y="14590"/>
                </a:cubicBezTo>
                <a:cubicBezTo>
                  <a:pt x="271282" y="13070"/>
                  <a:pt x="271100" y="11490"/>
                  <a:pt x="270887" y="9909"/>
                </a:cubicBezTo>
                <a:cubicBezTo>
                  <a:pt x="270036" y="11155"/>
                  <a:pt x="269915" y="12523"/>
                  <a:pt x="269641" y="13891"/>
                </a:cubicBezTo>
                <a:cubicBezTo>
                  <a:pt x="269611" y="12979"/>
                  <a:pt x="269520" y="12067"/>
                  <a:pt x="268881" y="11307"/>
                </a:cubicBezTo>
                <a:cubicBezTo>
                  <a:pt x="268395" y="12097"/>
                  <a:pt x="268091" y="12949"/>
                  <a:pt x="267817" y="13739"/>
                </a:cubicBezTo>
                <a:cubicBezTo>
                  <a:pt x="267605" y="12949"/>
                  <a:pt x="267361" y="12189"/>
                  <a:pt x="266723" y="11611"/>
                </a:cubicBezTo>
                <a:cubicBezTo>
                  <a:pt x="265629" y="12766"/>
                  <a:pt x="266024" y="14316"/>
                  <a:pt x="265082" y="15411"/>
                </a:cubicBezTo>
                <a:cubicBezTo>
                  <a:pt x="265021" y="14894"/>
                  <a:pt x="264869" y="14347"/>
                  <a:pt x="264413" y="13921"/>
                </a:cubicBezTo>
                <a:cubicBezTo>
                  <a:pt x="264322" y="14012"/>
                  <a:pt x="264261" y="14073"/>
                  <a:pt x="264200" y="14164"/>
                </a:cubicBezTo>
                <a:cubicBezTo>
                  <a:pt x="262984" y="11125"/>
                  <a:pt x="263258" y="7508"/>
                  <a:pt x="261890" y="4559"/>
                </a:cubicBezTo>
                <a:cubicBezTo>
                  <a:pt x="261221" y="6596"/>
                  <a:pt x="261161" y="8602"/>
                  <a:pt x="260826" y="10638"/>
                </a:cubicBezTo>
                <a:cubicBezTo>
                  <a:pt x="260766" y="7933"/>
                  <a:pt x="260644" y="5228"/>
                  <a:pt x="260066" y="2644"/>
                </a:cubicBezTo>
                <a:cubicBezTo>
                  <a:pt x="259398" y="4590"/>
                  <a:pt x="259185" y="6596"/>
                  <a:pt x="258972" y="8602"/>
                </a:cubicBezTo>
                <a:lnTo>
                  <a:pt x="258851" y="8511"/>
                </a:lnTo>
                <a:cubicBezTo>
                  <a:pt x="258273" y="10091"/>
                  <a:pt x="258364" y="11642"/>
                  <a:pt x="258273" y="13253"/>
                </a:cubicBezTo>
                <a:cubicBezTo>
                  <a:pt x="258091" y="14073"/>
                  <a:pt x="257817" y="14924"/>
                  <a:pt x="257483" y="15745"/>
                </a:cubicBezTo>
                <a:cubicBezTo>
                  <a:pt x="257057" y="15107"/>
                  <a:pt x="257027" y="14377"/>
                  <a:pt x="256753" y="13769"/>
                </a:cubicBezTo>
                <a:cubicBezTo>
                  <a:pt x="256541" y="12493"/>
                  <a:pt x="256267" y="11246"/>
                  <a:pt x="255477" y="10122"/>
                </a:cubicBezTo>
                <a:cubicBezTo>
                  <a:pt x="254382" y="11611"/>
                  <a:pt x="254626" y="13222"/>
                  <a:pt x="254322" y="14803"/>
                </a:cubicBezTo>
                <a:cubicBezTo>
                  <a:pt x="254170" y="14286"/>
                  <a:pt x="254018" y="13708"/>
                  <a:pt x="253835" y="13161"/>
                </a:cubicBezTo>
                <a:cubicBezTo>
                  <a:pt x="253683" y="12705"/>
                  <a:pt x="253714" y="12097"/>
                  <a:pt x="253015" y="12189"/>
                </a:cubicBezTo>
                <a:cubicBezTo>
                  <a:pt x="252589" y="12219"/>
                  <a:pt x="252346" y="12493"/>
                  <a:pt x="252194" y="12797"/>
                </a:cubicBezTo>
                <a:cubicBezTo>
                  <a:pt x="252042" y="12493"/>
                  <a:pt x="251829" y="12249"/>
                  <a:pt x="251404" y="12341"/>
                </a:cubicBezTo>
                <a:cubicBezTo>
                  <a:pt x="250735" y="12401"/>
                  <a:pt x="250735" y="13070"/>
                  <a:pt x="250583" y="13526"/>
                </a:cubicBezTo>
                <a:cubicBezTo>
                  <a:pt x="250370" y="14073"/>
                  <a:pt x="250218" y="14681"/>
                  <a:pt x="250066" y="15289"/>
                </a:cubicBezTo>
                <a:cubicBezTo>
                  <a:pt x="249762" y="13769"/>
                  <a:pt x="250066" y="12067"/>
                  <a:pt x="248942" y="10790"/>
                </a:cubicBezTo>
                <a:cubicBezTo>
                  <a:pt x="248182" y="12037"/>
                  <a:pt x="247908" y="13374"/>
                  <a:pt x="247695" y="14742"/>
                </a:cubicBezTo>
                <a:cubicBezTo>
                  <a:pt x="247452" y="15380"/>
                  <a:pt x="247391" y="16110"/>
                  <a:pt x="246996" y="16900"/>
                </a:cubicBezTo>
                <a:cubicBezTo>
                  <a:pt x="246632" y="16110"/>
                  <a:pt x="246358" y="15259"/>
                  <a:pt x="246176" y="14438"/>
                </a:cubicBezTo>
                <a:cubicBezTo>
                  <a:pt x="246084" y="12857"/>
                  <a:pt x="246176" y="11307"/>
                  <a:pt x="245598" y="9879"/>
                </a:cubicBezTo>
                <a:lnTo>
                  <a:pt x="245477" y="9970"/>
                </a:lnTo>
                <a:cubicBezTo>
                  <a:pt x="245264" y="7994"/>
                  <a:pt x="245051" y="6079"/>
                  <a:pt x="244382" y="4286"/>
                </a:cubicBezTo>
                <a:cubicBezTo>
                  <a:pt x="243805" y="6991"/>
                  <a:pt x="243683" y="9666"/>
                  <a:pt x="243622" y="12401"/>
                </a:cubicBezTo>
                <a:cubicBezTo>
                  <a:pt x="243227" y="10487"/>
                  <a:pt x="243197" y="8420"/>
                  <a:pt x="242528" y="6535"/>
                </a:cubicBezTo>
                <a:cubicBezTo>
                  <a:pt x="241100" y="9787"/>
                  <a:pt x="241403" y="13313"/>
                  <a:pt x="240188" y="16596"/>
                </a:cubicBezTo>
                <a:cubicBezTo>
                  <a:pt x="240157" y="16505"/>
                  <a:pt x="240096" y="16444"/>
                  <a:pt x="240005" y="16414"/>
                </a:cubicBezTo>
                <a:cubicBezTo>
                  <a:pt x="239489" y="16870"/>
                  <a:pt x="239337" y="17417"/>
                  <a:pt x="239276" y="17994"/>
                </a:cubicBezTo>
                <a:cubicBezTo>
                  <a:pt x="238303" y="17082"/>
                  <a:pt x="238789" y="15411"/>
                  <a:pt x="237604" y="14529"/>
                </a:cubicBezTo>
                <a:cubicBezTo>
                  <a:pt x="237057" y="15259"/>
                  <a:pt x="236783" y="16049"/>
                  <a:pt x="236540" y="16900"/>
                </a:cubicBezTo>
                <a:cubicBezTo>
                  <a:pt x="236297" y="16140"/>
                  <a:pt x="235993" y="15380"/>
                  <a:pt x="235476" y="14681"/>
                </a:cubicBezTo>
                <a:cubicBezTo>
                  <a:pt x="234838" y="15563"/>
                  <a:pt x="234777" y="16505"/>
                  <a:pt x="234716" y="17417"/>
                </a:cubicBezTo>
                <a:cubicBezTo>
                  <a:pt x="234504" y="16140"/>
                  <a:pt x="234412" y="14772"/>
                  <a:pt x="233592" y="13708"/>
                </a:cubicBezTo>
                <a:cubicBezTo>
                  <a:pt x="233288" y="15289"/>
                  <a:pt x="233045" y="16870"/>
                  <a:pt x="232802" y="18450"/>
                </a:cubicBezTo>
                <a:cubicBezTo>
                  <a:pt x="231646" y="15988"/>
                  <a:pt x="231768" y="13009"/>
                  <a:pt x="230704" y="10487"/>
                </a:cubicBezTo>
                <a:cubicBezTo>
                  <a:pt x="230370" y="11338"/>
                  <a:pt x="230157" y="12219"/>
                  <a:pt x="230066" y="13131"/>
                </a:cubicBezTo>
                <a:lnTo>
                  <a:pt x="230066" y="7660"/>
                </a:lnTo>
                <a:cubicBezTo>
                  <a:pt x="230066" y="7021"/>
                  <a:pt x="230370" y="6018"/>
                  <a:pt x="229063" y="6018"/>
                </a:cubicBezTo>
                <a:cubicBezTo>
                  <a:pt x="228607" y="9119"/>
                  <a:pt x="228577" y="12249"/>
                  <a:pt x="227118" y="15198"/>
                </a:cubicBezTo>
                <a:cubicBezTo>
                  <a:pt x="225993" y="12067"/>
                  <a:pt x="225902" y="8572"/>
                  <a:pt x="224382" y="5684"/>
                </a:cubicBezTo>
                <a:cubicBezTo>
                  <a:pt x="224078" y="7994"/>
                  <a:pt x="224078" y="10274"/>
                  <a:pt x="224017" y="12553"/>
                </a:cubicBezTo>
                <a:cubicBezTo>
                  <a:pt x="223987" y="12493"/>
                  <a:pt x="223896" y="12462"/>
                  <a:pt x="223835" y="12371"/>
                </a:cubicBezTo>
                <a:cubicBezTo>
                  <a:pt x="222680" y="14286"/>
                  <a:pt x="223105" y="16414"/>
                  <a:pt x="221950" y="18116"/>
                </a:cubicBezTo>
                <a:cubicBezTo>
                  <a:pt x="220826" y="15532"/>
                  <a:pt x="221950" y="12614"/>
                  <a:pt x="221342" y="9909"/>
                </a:cubicBezTo>
                <a:cubicBezTo>
                  <a:pt x="220370" y="10365"/>
                  <a:pt x="220218" y="10882"/>
                  <a:pt x="220096" y="11459"/>
                </a:cubicBezTo>
                <a:cubicBezTo>
                  <a:pt x="219640" y="13708"/>
                  <a:pt x="219123" y="15988"/>
                  <a:pt x="218667" y="18237"/>
                </a:cubicBezTo>
                <a:cubicBezTo>
                  <a:pt x="218516" y="19058"/>
                  <a:pt x="218546" y="19909"/>
                  <a:pt x="217512" y="20092"/>
                </a:cubicBezTo>
                <a:cubicBezTo>
                  <a:pt x="216692" y="19149"/>
                  <a:pt x="216935" y="17477"/>
                  <a:pt x="215993" y="16505"/>
                </a:cubicBezTo>
                <a:cubicBezTo>
                  <a:pt x="215719" y="16718"/>
                  <a:pt x="215537" y="16900"/>
                  <a:pt x="215415" y="17113"/>
                </a:cubicBezTo>
                <a:cubicBezTo>
                  <a:pt x="215354" y="16930"/>
                  <a:pt x="215172" y="16778"/>
                  <a:pt x="214777" y="16748"/>
                </a:cubicBezTo>
                <a:cubicBezTo>
                  <a:pt x="213561" y="17690"/>
                  <a:pt x="214351" y="19392"/>
                  <a:pt x="213257" y="20395"/>
                </a:cubicBezTo>
                <a:cubicBezTo>
                  <a:pt x="213196" y="20274"/>
                  <a:pt x="213075" y="20213"/>
                  <a:pt x="212983" y="20092"/>
                </a:cubicBezTo>
                <a:cubicBezTo>
                  <a:pt x="212072" y="19180"/>
                  <a:pt x="212011" y="17781"/>
                  <a:pt x="211312" y="16626"/>
                </a:cubicBezTo>
                <a:cubicBezTo>
                  <a:pt x="211312" y="16170"/>
                  <a:pt x="211251" y="15745"/>
                  <a:pt x="210765" y="15654"/>
                </a:cubicBezTo>
                <a:cubicBezTo>
                  <a:pt x="209853" y="15441"/>
                  <a:pt x="209701" y="16444"/>
                  <a:pt x="209336" y="17022"/>
                </a:cubicBezTo>
                <a:cubicBezTo>
                  <a:pt x="209032" y="17538"/>
                  <a:pt x="208819" y="18146"/>
                  <a:pt x="208515" y="18724"/>
                </a:cubicBezTo>
                <a:lnTo>
                  <a:pt x="208363" y="18724"/>
                </a:lnTo>
                <a:cubicBezTo>
                  <a:pt x="208272" y="18541"/>
                  <a:pt x="208211" y="18298"/>
                  <a:pt x="208181" y="18116"/>
                </a:cubicBezTo>
                <a:lnTo>
                  <a:pt x="208181" y="12219"/>
                </a:lnTo>
                <a:cubicBezTo>
                  <a:pt x="206844" y="12493"/>
                  <a:pt x="206965" y="13465"/>
                  <a:pt x="206752" y="14073"/>
                </a:cubicBezTo>
                <a:cubicBezTo>
                  <a:pt x="206661" y="14499"/>
                  <a:pt x="206570" y="14924"/>
                  <a:pt x="206448" y="15350"/>
                </a:cubicBezTo>
                <a:cubicBezTo>
                  <a:pt x="205537" y="16596"/>
                  <a:pt x="205749" y="17964"/>
                  <a:pt x="204716" y="19180"/>
                </a:cubicBezTo>
                <a:cubicBezTo>
                  <a:pt x="204382" y="17326"/>
                  <a:pt x="204078" y="15684"/>
                  <a:pt x="203774" y="14043"/>
                </a:cubicBezTo>
                <a:cubicBezTo>
                  <a:pt x="202619" y="14377"/>
                  <a:pt x="202558" y="15107"/>
                  <a:pt x="202558" y="15806"/>
                </a:cubicBezTo>
                <a:cubicBezTo>
                  <a:pt x="202558" y="16474"/>
                  <a:pt x="202193" y="17022"/>
                  <a:pt x="201859" y="17812"/>
                </a:cubicBezTo>
                <a:cubicBezTo>
                  <a:pt x="201798" y="17690"/>
                  <a:pt x="201707" y="17569"/>
                  <a:pt x="201646" y="17417"/>
                </a:cubicBezTo>
                <a:cubicBezTo>
                  <a:pt x="201646" y="16049"/>
                  <a:pt x="201707" y="14681"/>
                  <a:pt x="201676" y="13313"/>
                </a:cubicBezTo>
                <a:cubicBezTo>
                  <a:pt x="201646" y="12675"/>
                  <a:pt x="201950" y="11885"/>
                  <a:pt x="200977" y="11702"/>
                </a:cubicBezTo>
                <a:cubicBezTo>
                  <a:pt x="200643" y="11915"/>
                  <a:pt x="200460" y="12219"/>
                  <a:pt x="200339" y="12553"/>
                </a:cubicBezTo>
                <a:cubicBezTo>
                  <a:pt x="200157" y="11550"/>
                  <a:pt x="199853" y="10547"/>
                  <a:pt x="199275" y="9666"/>
                </a:cubicBezTo>
                <a:cubicBezTo>
                  <a:pt x="198059" y="10335"/>
                  <a:pt x="198363" y="11246"/>
                  <a:pt x="198363" y="12006"/>
                </a:cubicBezTo>
                <a:cubicBezTo>
                  <a:pt x="198302" y="15046"/>
                  <a:pt x="198637" y="18025"/>
                  <a:pt x="197634" y="21064"/>
                </a:cubicBezTo>
                <a:cubicBezTo>
                  <a:pt x="197482" y="21581"/>
                  <a:pt x="197330" y="22067"/>
                  <a:pt x="197117" y="22523"/>
                </a:cubicBezTo>
                <a:cubicBezTo>
                  <a:pt x="196813" y="23253"/>
                  <a:pt x="196205" y="23709"/>
                  <a:pt x="195476" y="23769"/>
                </a:cubicBezTo>
                <a:cubicBezTo>
                  <a:pt x="195172" y="23800"/>
                  <a:pt x="194898" y="23709"/>
                  <a:pt x="194716" y="23557"/>
                </a:cubicBezTo>
                <a:cubicBezTo>
                  <a:pt x="194594" y="23283"/>
                  <a:pt x="194564" y="22979"/>
                  <a:pt x="194533" y="22675"/>
                </a:cubicBezTo>
                <a:cubicBezTo>
                  <a:pt x="194412" y="21581"/>
                  <a:pt x="193956" y="20547"/>
                  <a:pt x="194199" y="19332"/>
                </a:cubicBezTo>
                <a:cubicBezTo>
                  <a:pt x="194381" y="18389"/>
                  <a:pt x="194868" y="17265"/>
                  <a:pt x="193773" y="16292"/>
                </a:cubicBezTo>
                <a:cubicBezTo>
                  <a:pt x="193378" y="17234"/>
                  <a:pt x="193165" y="18237"/>
                  <a:pt x="192922" y="19149"/>
                </a:cubicBezTo>
                <a:cubicBezTo>
                  <a:pt x="192770" y="18572"/>
                  <a:pt x="192618" y="17994"/>
                  <a:pt x="192558" y="17417"/>
                </a:cubicBezTo>
                <a:cubicBezTo>
                  <a:pt x="192466" y="16930"/>
                  <a:pt x="192527" y="16414"/>
                  <a:pt x="191707" y="16292"/>
                </a:cubicBezTo>
                <a:cubicBezTo>
                  <a:pt x="191099" y="17569"/>
                  <a:pt x="191676" y="18876"/>
                  <a:pt x="191372" y="20122"/>
                </a:cubicBezTo>
                <a:cubicBezTo>
                  <a:pt x="191159" y="21155"/>
                  <a:pt x="191007" y="22219"/>
                  <a:pt x="190460" y="23192"/>
                </a:cubicBezTo>
                <a:cubicBezTo>
                  <a:pt x="189092" y="21976"/>
                  <a:pt x="190004" y="19605"/>
                  <a:pt x="188758" y="18329"/>
                </a:cubicBezTo>
                <a:cubicBezTo>
                  <a:pt x="188211" y="18845"/>
                  <a:pt x="187877" y="19392"/>
                  <a:pt x="187694" y="19970"/>
                </a:cubicBezTo>
                <a:cubicBezTo>
                  <a:pt x="187512" y="19636"/>
                  <a:pt x="187299" y="19332"/>
                  <a:pt x="187086" y="19028"/>
                </a:cubicBezTo>
                <a:cubicBezTo>
                  <a:pt x="186144" y="20426"/>
                  <a:pt x="186691" y="21824"/>
                  <a:pt x="185779" y="22949"/>
                </a:cubicBezTo>
                <a:cubicBezTo>
                  <a:pt x="184564" y="20730"/>
                  <a:pt x="186023" y="17690"/>
                  <a:pt x="184351" y="15380"/>
                </a:cubicBezTo>
                <a:cubicBezTo>
                  <a:pt x="182740" y="18116"/>
                  <a:pt x="183196" y="20973"/>
                  <a:pt x="181646" y="23344"/>
                </a:cubicBezTo>
                <a:cubicBezTo>
                  <a:pt x="181281" y="22949"/>
                  <a:pt x="181007" y="22493"/>
                  <a:pt x="180825" y="22037"/>
                </a:cubicBezTo>
                <a:cubicBezTo>
                  <a:pt x="180582" y="20669"/>
                  <a:pt x="181068" y="19058"/>
                  <a:pt x="179791" y="18085"/>
                </a:cubicBezTo>
                <a:lnTo>
                  <a:pt x="179791" y="18116"/>
                </a:lnTo>
                <a:lnTo>
                  <a:pt x="179791" y="18085"/>
                </a:lnTo>
                <a:cubicBezTo>
                  <a:pt x="179305" y="16140"/>
                  <a:pt x="179001" y="14134"/>
                  <a:pt x="178545" y="11733"/>
                </a:cubicBezTo>
                <a:cubicBezTo>
                  <a:pt x="177390" y="13009"/>
                  <a:pt x="177390" y="13982"/>
                  <a:pt x="177390" y="14894"/>
                </a:cubicBezTo>
                <a:cubicBezTo>
                  <a:pt x="177390" y="17751"/>
                  <a:pt x="177390" y="20578"/>
                  <a:pt x="177360" y="23435"/>
                </a:cubicBezTo>
                <a:cubicBezTo>
                  <a:pt x="177360" y="24651"/>
                  <a:pt x="177208" y="25897"/>
                  <a:pt x="176053" y="26870"/>
                </a:cubicBezTo>
                <a:cubicBezTo>
                  <a:pt x="174138" y="24681"/>
                  <a:pt x="175232" y="21551"/>
                  <a:pt x="174077" y="19028"/>
                </a:cubicBezTo>
                <a:cubicBezTo>
                  <a:pt x="172527" y="20517"/>
                  <a:pt x="172831" y="22523"/>
                  <a:pt x="171098" y="23709"/>
                </a:cubicBezTo>
                <a:cubicBezTo>
                  <a:pt x="169670" y="19848"/>
                  <a:pt x="169366" y="15867"/>
                  <a:pt x="169214" y="11307"/>
                </a:cubicBezTo>
                <a:cubicBezTo>
                  <a:pt x="166752" y="15076"/>
                  <a:pt x="167238" y="19301"/>
                  <a:pt x="165384" y="22706"/>
                </a:cubicBezTo>
                <a:cubicBezTo>
                  <a:pt x="164928" y="21186"/>
                  <a:pt x="164594" y="19605"/>
                  <a:pt x="163651" y="18146"/>
                </a:cubicBezTo>
                <a:cubicBezTo>
                  <a:pt x="162800" y="19666"/>
                  <a:pt x="162952" y="21216"/>
                  <a:pt x="162891" y="22706"/>
                </a:cubicBezTo>
                <a:cubicBezTo>
                  <a:pt x="162466" y="21611"/>
                  <a:pt x="162618" y="20274"/>
                  <a:pt x="162223" y="19210"/>
                </a:cubicBezTo>
                <a:cubicBezTo>
                  <a:pt x="161311" y="19210"/>
                  <a:pt x="161311" y="19788"/>
                  <a:pt x="161311" y="20274"/>
                </a:cubicBezTo>
                <a:cubicBezTo>
                  <a:pt x="161280" y="21034"/>
                  <a:pt x="161372" y="21763"/>
                  <a:pt x="161007" y="22554"/>
                </a:cubicBezTo>
                <a:cubicBezTo>
                  <a:pt x="160855" y="22949"/>
                  <a:pt x="160855" y="23405"/>
                  <a:pt x="160764" y="23739"/>
                </a:cubicBezTo>
                <a:cubicBezTo>
                  <a:pt x="159609" y="20730"/>
                  <a:pt x="159122" y="17477"/>
                  <a:pt x="157511" y="14651"/>
                </a:cubicBezTo>
                <a:cubicBezTo>
                  <a:pt x="157207" y="16626"/>
                  <a:pt x="157268" y="18602"/>
                  <a:pt x="157207" y="20578"/>
                </a:cubicBezTo>
                <a:cubicBezTo>
                  <a:pt x="155992" y="22006"/>
                  <a:pt x="156083" y="23891"/>
                  <a:pt x="155080" y="25380"/>
                </a:cubicBezTo>
                <a:cubicBezTo>
                  <a:pt x="154320" y="24013"/>
                  <a:pt x="154715" y="22341"/>
                  <a:pt x="154107" y="20578"/>
                </a:cubicBezTo>
                <a:cubicBezTo>
                  <a:pt x="153104" y="22067"/>
                  <a:pt x="153165" y="23465"/>
                  <a:pt x="152770" y="24742"/>
                </a:cubicBezTo>
                <a:cubicBezTo>
                  <a:pt x="152344" y="23739"/>
                  <a:pt x="152010" y="22675"/>
                  <a:pt x="151402" y="21733"/>
                </a:cubicBezTo>
                <a:cubicBezTo>
                  <a:pt x="150125" y="23739"/>
                  <a:pt x="151402" y="25502"/>
                  <a:pt x="150460" y="27204"/>
                </a:cubicBezTo>
                <a:cubicBezTo>
                  <a:pt x="149608" y="26870"/>
                  <a:pt x="149608" y="25836"/>
                  <a:pt x="149092" y="25198"/>
                </a:cubicBezTo>
                <a:cubicBezTo>
                  <a:pt x="148849" y="23101"/>
                  <a:pt x="148697" y="21034"/>
                  <a:pt x="148089" y="19119"/>
                </a:cubicBezTo>
                <a:cubicBezTo>
                  <a:pt x="147025" y="21702"/>
                  <a:pt x="147116" y="24468"/>
                  <a:pt x="145809" y="26870"/>
                </a:cubicBezTo>
                <a:cubicBezTo>
                  <a:pt x="145748" y="26657"/>
                  <a:pt x="145718" y="26444"/>
                  <a:pt x="145596" y="26231"/>
                </a:cubicBezTo>
                <a:cubicBezTo>
                  <a:pt x="145414" y="25867"/>
                  <a:pt x="145323" y="25380"/>
                  <a:pt x="144745" y="25441"/>
                </a:cubicBezTo>
                <a:cubicBezTo>
                  <a:pt x="144228" y="25532"/>
                  <a:pt x="143955" y="25927"/>
                  <a:pt x="143894" y="26383"/>
                </a:cubicBezTo>
                <a:cubicBezTo>
                  <a:pt x="143803" y="26809"/>
                  <a:pt x="143651" y="27204"/>
                  <a:pt x="143438" y="27447"/>
                </a:cubicBezTo>
                <a:cubicBezTo>
                  <a:pt x="143195" y="27234"/>
                  <a:pt x="143043" y="26931"/>
                  <a:pt x="142982" y="26475"/>
                </a:cubicBezTo>
                <a:cubicBezTo>
                  <a:pt x="142891" y="26019"/>
                  <a:pt x="142617" y="25684"/>
                  <a:pt x="142101" y="25684"/>
                </a:cubicBezTo>
                <a:cubicBezTo>
                  <a:pt x="141523" y="25715"/>
                  <a:pt x="141402" y="26231"/>
                  <a:pt x="141250" y="26657"/>
                </a:cubicBezTo>
                <a:cubicBezTo>
                  <a:pt x="141189" y="26900"/>
                  <a:pt x="141098" y="27082"/>
                  <a:pt x="141037" y="27295"/>
                </a:cubicBezTo>
                <a:cubicBezTo>
                  <a:pt x="139730" y="25168"/>
                  <a:pt x="139821" y="22371"/>
                  <a:pt x="138757" y="20000"/>
                </a:cubicBezTo>
                <a:cubicBezTo>
                  <a:pt x="138149" y="22067"/>
                  <a:pt x="137997" y="24165"/>
                  <a:pt x="137754" y="26292"/>
                </a:cubicBezTo>
                <a:cubicBezTo>
                  <a:pt x="137268" y="26991"/>
                  <a:pt x="137237" y="28025"/>
                  <a:pt x="136386" y="28572"/>
                </a:cubicBezTo>
                <a:cubicBezTo>
                  <a:pt x="135444" y="27082"/>
                  <a:pt x="136751" y="25016"/>
                  <a:pt x="135444" y="23283"/>
                </a:cubicBezTo>
                <a:cubicBezTo>
                  <a:pt x="134867" y="24347"/>
                  <a:pt x="134502" y="25472"/>
                  <a:pt x="134076" y="26596"/>
                </a:cubicBezTo>
                <a:cubicBezTo>
                  <a:pt x="133742" y="25411"/>
                  <a:pt x="133742" y="23952"/>
                  <a:pt x="132739" y="22706"/>
                </a:cubicBezTo>
                <a:cubicBezTo>
                  <a:pt x="132101" y="24620"/>
                  <a:pt x="132496" y="26171"/>
                  <a:pt x="131766" y="27721"/>
                </a:cubicBezTo>
                <a:cubicBezTo>
                  <a:pt x="130733" y="26444"/>
                  <a:pt x="130824" y="24560"/>
                  <a:pt x="129638" y="23405"/>
                </a:cubicBezTo>
                <a:cubicBezTo>
                  <a:pt x="129608" y="21429"/>
                  <a:pt x="129638" y="19453"/>
                  <a:pt x="129335" y="17508"/>
                </a:cubicBezTo>
                <a:cubicBezTo>
                  <a:pt x="127724" y="20608"/>
                  <a:pt x="127237" y="24013"/>
                  <a:pt x="126113" y="27234"/>
                </a:cubicBezTo>
                <a:cubicBezTo>
                  <a:pt x="125991" y="26900"/>
                  <a:pt x="125991" y="26444"/>
                  <a:pt x="125839" y="26110"/>
                </a:cubicBezTo>
                <a:cubicBezTo>
                  <a:pt x="125535" y="25380"/>
                  <a:pt x="125596" y="24651"/>
                  <a:pt x="125535" y="23891"/>
                </a:cubicBezTo>
                <a:cubicBezTo>
                  <a:pt x="125505" y="23405"/>
                  <a:pt x="125535" y="22827"/>
                  <a:pt x="124623" y="23009"/>
                </a:cubicBezTo>
                <a:cubicBezTo>
                  <a:pt x="124289" y="24165"/>
                  <a:pt x="124380" y="25441"/>
                  <a:pt x="123985" y="26627"/>
                </a:cubicBezTo>
                <a:cubicBezTo>
                  <a:pt x="123924" y="25137"/>
                  <a:pt x="124076" y="23587"/>
                  <a:pt x="123225" y="22219"/>
                </a:cubicBezTo>
                <a:cubicBezTo>
                  <a:pt x="122252" y="23800"/>
                  <a:pt x="121918" y="25532"/>
                  <a:pt x="121462" y="27113"/>
                </a:cubicBezTo>
                <a:cubicBezTo>
                  <a:pt x="119608" y="24073"/>
                  <a:pt x="120094" y="19788"/>
                  <a:pt x="117632" y="16505"/>
                </a:cubicBezTo>
                <a:cubicBezTo>
                  <a:pt x="117480" y="21125"/>
                  <a:pt x="117207" y="25137"/>
                  <a:pt x="115778" y="29271"/>
                </a:cubicBezTo>
                <a:cubicBezTo>
                  <a:pt x="114015" y="28450"/>
                  <a:pt x="114349" y="26353"/>
                  <a:pt x="112769" y="25168"/>
                </a:cubicBezTo>
                <a:cubicBezTo>
                  <a:pt x="111583" y="27903"/>
                  <a:pt x="112738" y="30852"/>
                  <a:pt x="110793" y="33435"/>
                </a:cubicBezTo>
                <a:cubicBezTo>
                  <a:pt x="109608" y="32706"/>
                  <a:pt x="109486" y="31490"/>
                  <a:pt x="109486" y="30274"/>
                </a:cubicBezTo>
                <a:cubicBezTo>
                  <a:pt x="109456" y="27417"/>
                  <a:pt x="109486" y="24560"/>
                  <a:pt x="109456" y="21733"/>
                </a:cubicBezTo>
                <a:cubicBezTo>
                  <a:pt x="109456" y="20821"/>
                  <a:pt x="109456" y="19848"/>
                  <a:pt x="108331" y="18785"/>
                </a:cubicBezTo>
                <a:cubicBezTo>
                  <a:pt x="107875" y="21277"/>
                  <a:pt x="107571" y="23344"/>
                  <a:pt x="107054" y="25380"/>
                </a:cubicBezTo>
                <a:lnTo>
                  <a:pt x="107054" y="25411"/>
                </a:lnTo>
                <a:lnTo>
                  <a:pt x="107054" y="25411"/>
                </a:lnTo>
                <a:cubicBezTo>
                  <a:pt x="105747" y="26627"/>
                  <a:pt x="106264" y="28146"/>
                  <a:pt x="106051" y="29545"/>
                </a:cubicBezTo>
                <a:cubicBezTo>
                  <a:pt x="105808" y="30092"/>
                  <a:pt x="105535" y="30578"/>
                  <a:pt x="105200" y="31064"/>
                </a:cubicBezTo>
                <a:cubicBezTo>
                  <a:pt x="103650" y="28967"/>
                  <a:pt x="104106" y="26019"/>
                  <a:pt x="102495" y="23617"/>
                </a:cubicBezTo>
                <a:cubicBezTo>
                  <a:pt x="100823" y="26292"/>
                  <a:pt x="102313" y="29058"/>
                  <a:pt x="101067" y="31490"/>
                </a:cubicBezTo>
                <a:cubicBezTo>
                  <a:pt x="100155" y="30578"/>
                  <a:pt x="100732" y="29058"/>
                  <a:pt x="99760" y="27842"/>
                </a:cubicBezTo>
                <a:cubicBezTo>
                  <a:pt x="99547" y="28177"/>
                  <a:pt x="99304" y="28572"/>
                  <a:pt x="99152" y="28906"/>
                </a:cubicBezTo>
                <a:cubicBezTo>
                  <a:pt x="98939" y="28359"/>
                  <a:pt x="98635" y="27873"/>
                  <a:pt x="98088" y="27447"/>
                </a:cubicBezTo>
                <a:cubicBezTo>
                  <a:pt x="96842" y="28967"/>
                  <a:pt x="97753" y="31186"/>
                  <a:pt x="96386" y="32706"/>
                </a:cubicBezTo>
                <a:cubicBezTo>
                  <a:pt x="95869" y="31824"/>
                  <a:pt x="95747" y="30791"/>
                  <a:pt x="95474" y="29818"/>
                </a:cubicBezTo>
                <a:cubicBezTo>
                  <a:pt x="95170" y="28633"/>
                  <a:pt x="95778" y="27204"/>
                  <a:pt x="95139" y="26049"/>
                </a:cubicBezTo>
                <a:cubicBezTo>
                  <a:pt x="94349" y="26323"/>
                  <a:pt x="94379" y="26839"/>
                  <a:pt x="94288" y="27356"/>
                </a:cubicBezTo>
                <a:cubicBezTo>
                  <a:pt x="94227" y="27964"/>
                  <a:pt x="94076" y="28511"/>
                  <a:pt x="93924" y="29119"/>
                </a:cubicBezTo>
                <a:cubicBezTo>
                  <a:pt x="93680" y="28268"/>
                  <a:pt x="93468" y="27295"/>
                  <a:pt x="93072" y="26444"/>
                </a:cubicBezTo>
                <a:cubicBezTo>
                  <a:pt x="91978" y="27660"/>
                  <a:pt x="92525" y="28633"/>
                  <a:pt x="92677" y="29545"/>
                </a:cubicBezTo>
                <a:cubicBezTo>
                  <a:pt x="92890" y="30700"/>
                  <a:pt x="92465" y="31824"/>
                  <a:pt x="92313" y="32979"/>
                </a:cubicBezTo>
                <a:cubicBezTo>
                  <a:pt x="92282" y="33283"/>
                  <a:pt x="92221" y="33587"/>
                  <a:pt x="92130" y="33891"/>
                </a:cubicBezTo>
                <a:cubicBezTo>
                  <a:pt x="91948" y="34073"/>
                  <a:pt x="91705" y="34225"/>
                  <a:pt x="91370" y="34256"/>
                </a:cubicBezTo>
                <a:cubicBezTo>
                  <a:pt x="90641" y="34347"/>
                  <a:pt x="90033" y="33982"/>
                  <a:pt x="89729" y="33344"/>
                </a:cubicBezTo>
                <a:cubicBezTo>
                  <a:pt x="89547" y="32918"/>
                  <a:pt x="89395" y="32432"/>
                  <a:pt x="89212" y="31976"/>
                </a:cubicBezTo>
                <a:cubicBezTo>
                  <a:pt x="88179" y="29119"/>
                  <a:pt x="88574" y="26049"/>
                  <a:pt x="88483" y="23040"/>
                </a:cubicBezTo>
                <a:cubicBezTo>
                  <a:pt x="88452" y="22280"/>
                  <a:pt x="88756" y="21338"/>
                  <a:pt x="87571" y="20912"/>
                </a:cubicBezTo>
                <a:cubicBezTo>
                  <a:pt x="86993" y="21915"/>
                  <a:pt x="86689" y="22979"/>
                  <a:pt x="86507" y="24043"/>
                </a:cubicBezTo>
                <a:cubicBezTo>
                  <a:pt x="86385" y="23739"/>
                  <a:pt x="86233" y="23465"/>
                  <a:pt x="85869" y="23283"/>
                </a:cubicBezTo>
                <a:cubicBezTo>
                  <a:pt x="84926" y="23648"/>
                  <a:pt x="85170" y="24408"/>
                  <a:pt x="85170" y="25076"/>
                </a:cubicBezTo>
                <a:cubicBezTo>
                  <a:pt x="85109" y="26444"/>
                  <a:pt x="85230" y="27812"/>
                  <a:pt x="85230" y="29180"/>
                </a:cubicBezTo>
                <a:cubicBezTo>
                  <a:pt x="85139" y="29332"/>
                  <a:pt x="85078" y="29423"/>
                  <a:pt x="84987" y="29575"/>
                </a:cubicBezTo>
                <a:cubicBezTo>
                  <a:pt x="84653" y="28876"/>
                  <a:pt x="84318" y="28420"/>
                  <a:pt x="84318" y="27721"/>
                </a:cubicBezTo>
                <a:cubicBezTo>
                  <a:pt x="84318" y="27052"/>
                  <a:pt x="84227" y="26323"/>
                  <a:pt x="83103" y="26201"/>
                </a:cubicBezTo>
                <a:cubicBezTo>
                  <a:pt x="82799" y="27903"/>
                  <a:pt x="82495" y="29636"/>
                  <a:pt x="82130" y="31520"/>
                </a:cubicBezTo>
                <a:cubicBezTo>
                  <a:pt x="81127" y="30487"/>
                  <a:pt x="81340" y="29089"/>
                  <a:pt x="80397" y="28025"/>
                </a:cubicBezTo>
                <a:cubicBezTo>
                  <a:pt x="80276" y="27599"/>
                  <a:pt x="80215" y="27234"/>
                  <a:pt x="80093" y="26839"/>
                </a:cubicBezTo>
                <a:cubicBezTo>
                  <a:pt x="79942" y="26292"/>
                  <a:pt x="80002" y="25289"/>
                  <a:pt x="78695" y="25259"/>
                </a:cubicBezTo>
                <a:lnTo>
                  <a:pt x="78695" y="31156"/>
                </a:lnTo>
                <a:cubicBezTo>
                  <a:pt x="78604" y="31368"/>
                  <a:pt x="78574" y="31611"/>
                  <a:pt x="78483" y="31794"/>
                </a:cubicBezTo>
                <a:cubicBezTo>
                  <a:pt x="78452" y="31794"/>
                  <a:pt x="78422" y="31824"/>
                  <a:pt x="78331" y="31824"/>
                </a:cubicBezTo>
                <a:cubicBezTo>
                  <a:pt x="78087" y="31338"/>
                  <a:pt x="77844" y="30760"/>
                  <a:pt x="77510" y="30304"/>
                </a:cubicBezTo>
                <a:cubicBezTo>
                  <a:pt x="77175" y="29788"/>
                  <a:pt x="77024" y="28876"/>
                  <a:pt x="76112" y="29210"/>
                </a:cubicBezTo>
                <a:cubicBezTo>
                  <a:pt x="75595" y="29393"/>
                  <a:pt x="75534" y="29848"/>
                  <a:pt x="75534" y="30304"/>
                </a:cubicBezTo>
                <a:cubicBezTo>
                  <a:pt x="74835" y="31551"/>
                  <a:pt x="74805" y="33010"/>
                  <a:pt x="73862" y="34104"/>
                </a:cubicBezTo>
                <a:cubicBezTo>
                  <a:pt x="73771" y="34225"/>
                  <a:pt x="73680" y="34347"/>
                  <a:pt x="73589" y="34438"/>
                </a:cubicBezTo>
                <a:cubicBezTo>
                  <a:pt x="72495" y="33648"/>
                  <a:pt x="73285" y="31794"/>
                  <a:pt x="72069" y="31095"/>
                </a:cubicBezTo>
                <a:cubicBezTo>
                  <a:pt x="71735" y="31216"/>
                  <a:pt x="71552" y="31399"/>
                  <a:pt x="71431" y="31642"/>
                </a:cubicBezTo>
                <a:cubicBezTo>
                  <a:pt x="71309" y="31459"/>
                  <a:pt x="71127" y="31307"/>
                  <a:pt x="70853" y="31156"/>
                </a:cubicBezTo>
                <a:cubicBezTo>
                  <a:pt x="69941" y="32250"/>
                  <a:pt x="70184" y="33891"/>
                  <a:pt x="69333" y="34985"/>
                </a:cubicBezTo>
                <a:cubicBezTo>
                  <a:pt x="68361" y="35016"/>
                  <a:pt x="68361" y="34195"/>
                  <a:pt x="68209" y="33344"/>
                </a:cubicBezTo>
                <a:cubicBezTo>
                  <a:pt x="67783" y="31186"/>
                  <a:pt x="67206" y="29058"/>
                  <a:pt x="66750" y="26900"/>
                </a:cubicBezTo>
                <a:cubicBezTo>
                  <a:pt x="66628" y="26323"/>
                  <a:pt x="66476" y="25836"/>
                  <a:pt x="65504" y="25563"/>
                </a:cubicBezTo>
                <a:cubicBezTo>
                  <a:pt x="64896" y="28359"/>
                  <a:pt x="66020" y="31064"/>
                  <a:pt x="64896" y="33891"/>
                </a:cubicBezTo>
                <a:cubicBezTo>
                  <a:pt x="63741" y="32402"/>
                  <a:pt x="64166" y="30152"/>
                  <a:pt x="63041" y="28511"/>
                </a:cubicBezTo>
                <a:cubicBezTo>
                  <a:pt x="62950" y="28602"/>
                  <a:pt x="62920" y="28663"/>
                  <a:pt x="62829" y="28754"/>
                </a:cubicBezTo>
                <a:cubicBezTo>
                  <a:pt x="62738" y="26475"/>
                  <a:pt x="62768" y="24195"/>
                  <a:pt x="62464" y="21946"/>
                </a:cubicBezTo>
                <a:cubicBezTo>
                  <a:pt x="60975" y="25107"/>
                  <a:pt x="60853" y="28633"/>
                  <a:pt x="59728" y="31976"/>
                </a:cubicBezTo>
                <a:cubicBezTo>
                  <a:pt x="58269" y="29362"/>
                  <a:pt x="58239" y="26201"/>
                  <a:pt x="57783" y="23253"/>
                </a:cubicBezTo>
                <a:cubicBezTo>
                  <a:pt x="56537" y="23496"/>
                  <a:pt x="56841" y="24377"/>
                  <a:pt x="56810" y="25076"/>
                </a:cubicBezTo>
                <a:lnTo>
                  <a:pt x="56810" y="30548"/>
                </a:lnTo>
                <a:cubicBezTo>
                  <a:pt x="56689" y="29666"/>
                  <a:pt x="56537" y="28785"/>
                  <a:pt x="56142" y="27994"/>
                </a:cubicBezTo>
                <a:cubicBezTo>
                  <a:pt x="55139" y="30730"/>
                  <a:pt x="55199" y="33678"/>
                  <a:pt x="54075" y="36384"/>
                </a:cubicBezTo>
                <a:cubicBezTo>
                  <a:pt x="53801" y="34864"/>
                  <a:pt x="53558" y="33314"/>
                  <a:pt x="53254" y="31794"/>
                </a:cubicBezTo>
                <a:cubicBezTo>
                  <a:pt x="52403" y="33010"/>
                  <a:pt x="52342" y="34408"/>
                  <a:pt x="52129" y="35745"/>
                </a:cubicBezTo>
                <a:cubicBezTo>
                  <a:pt x="52099" y="34833"/>
                  <a:pt x="52008" y="33922"/>
                  <a:pt x="51370" y="33162"/>
                </a:cubicBezTo>
                <a:cubicBezTo>
                  <a:pt x="50883" y="33952"/>
                  <a:pt x="50579" y="34742"/>
                  <a:pt x="50306" y="35593"/>
                </a:cubicBezTo>
                <a:cubicBezTo>
                  <a:pt x="50063" y="34833"/>
                  <a:pt x="49819" y="34073"/>
                  <a:pt x="49242" y="33466"/>
                </a:cubicBezTo>
                <a:cubicBezTo>
                  <a:pt x="48056" y="34590"/>
                  <a:pt x="48543" y="36171"/>
                  <a:pt x="47570" y="37265"/>
                </a:cubicBezTo>
                <a:cubicBezTo>
                  <a:pt x="47540" y="36687"/>
                  <a:pt x="47327" y="36201"/>
                  <a:pt x="46841" y="35806"/>
                </a:cubicBezTo>
                <a:cubicBezTo>
                  <a:pt x="46780" y="35897"/>
                  <a:pt x="46719" y="35958"/>
                  <a:pt x="46658" y="36049"/>
                </a:cubicBezTo>
                <a:cubicBezTo>
                  <a:pt x="45442" y="33040"/>
                  <a:pt x="45746" y="29423"/>
                  <a:pt x="44348" y="26444"/>
                </a:cubicBezTo>
                <a:cubicBezTo>
                  <a:pt x="43649" y="28481"/>
                  <a:pt x="43619" y="30487"/>
                  <a:pt x="43223" y="32523"/>
                </a:cubicBezTo>
                <a:cubicBezTo>
                  <a:pt x="43163" y="29818"/>
                  <a:pt x="43041" y="27113"/>
                  <a:pt x="42464" y="24529"/>
                </a:cubicBezTo>
                <a:cubicBezTo>
                  <a:pt x="41795" y="26475"/>
                  <a:pt x="41613" y="28450"/>
                  <a:pt x="41369" y="30456"/>
                </a:cubicBezTo>
                <a:lnTo>
                  <a:pt x="41248" y="30335"/>
                </a:lnTo>
                <a:cubicBezTo>
                  <a:pt x="40701" y="31915"/>
                  <a:pt x="40761" y="33466"/>
                  <a:pt x="40701" y="35016"/>
                </a:cubicBezTo>
                <a:cubicBezTo>
                  <a:pt x="40488" y="35897"/>
                  <a:pt x="40245" y="36779"/>
                  <a:pt x="39850" y="37630"/>
                </a:cubicBezTo>
                <a:cubicBezTo>
                  <a:pt x="39515" y="36931"/>
                  <a:pt x="39424" y="36201"/>
                  <a:pt x="39181" y="35624"/>
                </a:cubicBezTo>
                <a:cubicBezTo>
                  <a:pt x="38938" y="34347"/>
                  <a:pt x="38664" y="33040"/>
                  <a:pt x="37904" y="31946"/>
                </a:cubicBezTo>
                <a:cubicBezTo>
                  <a:pt x="36780" y="33466"/>
                  <a:pt x="37084" y="35137"/>
                  <a:pt x="36780" y="36687"/>
                </a:cubicBezTo>
                <a:cubicBezTo>
                  <a:pt x="36628" y="36110"/>
                  <a:pt x="36445" y="35563"/>
                  <a:pt x="36293" y="35016"/>
                </a:cubicBezTo>
                <a:cubicBezTo>
                  <a:pt x="36141" y="34560"/>
                  <a:pt x="36172" y="33952"/>
                  <a:pt x="35442" y="33982"/>
                </a:cubicBezTo>
                <a:cubicBezTo>
                  <a:pt x="35017" y="34043"/>
                  <a:pt x="34804" y="34286"/>
                  <a:pt x="34652" y="34590"/>
                </a:cubicBezTo>
                <a:cubicBezTo>
                  <a:pt x="34500" y="34347"/>
                  <a:pt x="34318" y="34104"/>
                  <a:pt x="33862" y="34134"/>
                </a:cubicBezTo>
                <a:cubicBezTo>
                  <a:pt x="33163" y="34225"/>
                  <a:pt x="33163" y="34864"/>
                  <a:pt x="33011" y="35320"/>
                </a:cubicBezTo>
                <a:cubicBezTo>
                  <a:pt x="32828" y="35897"/>
                  <a:pt x="32676" y="36475"/>
                  <a:pt x="32524" y="37022"/>
                </a:cubicBezTo>
                <a:cubicBezTo>
                  <a:pt x="32220" y="35502"/>
                  <a:pt x="32494" y="33830"/>
                  <a:pt x="31369" y="32584"/>
                </a:cubicBezTo>
                <a:cubicBezTo>
                  <a:pt x="30579" y="33830"/>
                  <a:pt x="30305" y="35137"/>
                  <a:pt x="30093" y="36505"/>
                </a:cubicBezTo>
                <a:cubicBezTo>
                  <a:pt x="29819" y="37143"/>
                  <a:pt x="29819" y="37903"/>
                  <a:pt x="29363" y="38633"/>
                </a:cubicBezTo>
                <a:cubicBezTo>
                  <a:pt x="29029" y="37873"/>
                  <a:pt x="28755" y="37113"/>
                  <a:pt x="28573" y="36323"/>
                </a:cubicBezTo>
                <a:cubicBezTo>
                  <a:pt x="28482" y="34742"/>
                  <a:pt x="28573" y="33162"/>
                  <a:pt x="27995" y="31672"/>
                </a:cubicBezTo>
                <a:cubicBezTo>
                  <a:pt x="27965" y="31703"/>
                  <a:pt x="27934" y="31763"/>
                  <a:pt x="27874" y="31824"/>
                </a:cubicBezTo>
                <a:cubicBezTo>
                  <a:pt x="27661" y="29848"/>
                  <a:pt x="27479" y="27903"/>
                  <a:pt x="26779" y="26079"/>
                </a:cubicBezTo>
                <a:cubicBezTo>
                  <a:pt x="26202" y="28785"/>
                  <a:pt x="26111" y="31490"/>
                  <a:pt x="26020" y="34225"/>
                </a:cubicBezTo>
                <a:cubicBezTo>
                  <a:pt x="25655" y="32280"/>
                  <a:pt x="25594" y="30274"/>
                  <a:pt x="24956" y="28359"/>
                </a:cubicBezTo>
                <a:cubicBezTo>
                  <a:pt x="23557" y="31642"/>
                  <a:pt x="23861" y="35198"/>
                  <a:pt x="22646" y="38481"/>
                </a:cubicBezTo>
                <a:cubicBezTo>
                  <a:pt x="22554" y="38390"/>
                  <a:pt x="22524" y="38329"/>
                  <a:pt x="22463" y="38298"/>
                </a:cubicBezTo>
                <a:cubicBezTo>
                  <a:pt x="22007" y="38785"/>
                  <a:pt x="21795" y="39302"/>
                  <a:pt x="21764" y="39879"/>
                </a:cubicBezTo>
                <a:cubicBezTo>
                  <a:pt x="20822" y="38967"/>
                  <a:pt x="21247" y="37295"/>
                  <a:pt x="20123" y="36384"/>
                </a:cubicBezTo>
                <a:cubicBezTo>
                  <a:pt x="19484" y="37083"/>
                  <a:pt x="19272" y="37903"/>
                  <a:pt x="19029" y="38754"/>
                </a:cubicBezTo>
                <a:cubicBezTo>
                  <a:pt x="18755" y="37995"/>
                  <a:pt x="18451" y="37235"/>
                  <a:pt x="17965" y="36505"/>
                </a:cubicBezTo>
                <a:cubicBezTo>
                  <a:pt x="17296" y="37417"/>
                  <a:pt x="17235" y="38329"/>
                  <a:pt x="17205" y="39241"/>
                </a:cubicBezTo>
                <a:cubicBezTo>
                  <a:pt x="16931" y="37934"/>
                  <a:pt x="16840" y="36566"/>
                  <a:pt x="15959" y="35502"/>
                </a:cubicBezTo>
                <a:cubicBezTo>
                  <a:pt x="15776" y="37143"/>
                  <a:pt x="15563" y="38754"/>
                  <a:pt x="15259" y="40305"/>
                </a:cubicBezTo>
                <a:cubicBezTo>
                  <a:pt x="14104" y="37843"/>
                  <a:pt x="14287" y="34803"/>
                  <a:pt x="13193" y="32280"/>
                </a:cubicBezTo>
                <a:cubicBezTo>
                  <a:pt x="12828" y="33070"/>
                  <a:pt x="12645" y="33922"/>
                  <a:pt x="12524" y="34742"/>
                </a:cubicBezTo>
                <a:lnTo>
                  <a:pt x="12524" y="29514"/>
                </a:lnTo>
                <a:cubicBezTo>
                  <a:pt x="12524" y="28876"/>
                  <a:pt x="12828" y="27873"/>
                  <a:pt x="11582" y="27873"/>
                </a:cubicBezTo>
                <a:cubicBezTo>
                  <a:pt x="11126" y="30943"/>
                  <a:pt x="11065" y="34073"/>
                  <a:pt x="9636" y="36991"/>
                </a:cubicBezTo>
                <a:cubicBezTo>
                  <a:pt x="8512" y="33922"/>
                  <a:pt x="8390" y="30548"/>
                  <a:pt x="7417" y="27569"/>
                </a:cubicBezTo>
                <a:cubicBezTo>
                  <a:pt x="6202" y="27538"/>
                  <a:pt x="6536" y="28359"/>
                  <a:pt x="6505" y="28906"/>
                </a:cubicBezTo>
                <a:cubicBezTo>
                  <a:pt x="6445" y="30760"/>
                  <a:pt x="6505" y="32584"/>
                  <a:pt x="6414" y="34438"/>
                </a:cubicBezTo>
                <a:cubicBezTo>
                  <a:pt x="5776" y="34712"/>
                  <a:pt x="5746" y="35198"/>
                  <a:pt x="5654" y="35715"/>
                </a:cubicBezTo>
                <a:cubicBezTo>
                  <a:pt x="5290" y="37691"/>
                  <a:pt x="4864" y="39666"/>
                  <a:pt x="4135" y="41551"/>
                </a:cubicBezTo>
                <a:cubicBezTo>
                  <a:pt x="3466" y="40001"/>
                  <a:pt x="3770" y="38055"/>
                  <a:pt x="2797" y="36718"/>
                </a:cubicBezTo>
                <a:cubicBezTo>
                  <a:pt x="1885" y="37083"/>
                  <a:pt x="1946" y="37721"/>
                  <a:pt x="1946" y="38359"/>
                </a:cubicBezTo>
                <a:cubicBezTo>
                  <a:pt x="1946" y="39757"/>
                  <a:pt x="1551" y="45624"/>
                  <a:pt x="518" y="46809"/>
                </a:cubicBezTo>
                <a:cubicBezTo>
                  <a:pt x="1" y="47448"/>
                  <a:pt x="214" y="48177"/>
                  <a:pt x="214" y="48846"/>
                </a:cubicBezTo>
                <a:lnTo>
                  <a:pt x="214" y="49423"/>
                </a:lnTo>
                <a:lnTo>
                  <a:pt x="183" y="49423"/>
                </a:lnTo>
                <a:cubicBezTo>
                  <a:pt x="183" y="57934"/>
                  <a:pt x="366" y="63861"/>
                  <a:pt x="366" y="72372"/>
                </a:cubicBezTo>
                <a:lnTo>
                  <a:pt x="426" y="72372"/>
                </a:lnTo>
                <a:cubicBezTo>
                  <a:pt x="95626" y="62797"/>
                  <a:pt x="190855" y="60244"/>
                  <a:pt x="286055" y="50669"/>
                </a:cubicBezTo>
                <a:lnTo>
                  <a:pt x="286085" y="50669"/>
                </a:lnTo>
                <a:cubicBezTo>
                  <a:pt x="286511" y="42159"/>
                  <a:pt x="286480" y="24742"/>
                  <a:pt x="286480" y="162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53"/>
          <p:cNvSpPr/>
          <p:nvPr/>
        </p:nvSpPr>
        <p:spPr>
          <a:xfrm>
            <a:off x="84512" y="4333375"/>
            <a:ext cx="9440529" cy="1927628"/>
          </a:xfrm>
          <a:custGeom>
            <a:rect b="b" l="l" r="r" t="t"/>
            <a:pathLst>
              <a:path extrusionOk="0" h="72372" w="286663">
                <a:moveTo>
                  <a:pt x="286480" y="16262"/>
                </a:moveTo>
                <a:lnTo>
                  <a:pt x="286450" y="16262"/>
                </a:lnTo>
                <a:lnTo>
                  <a:pt x="286450" y="15684"/>
                </a:lnTo>
                <a:cubicBezTo>
                  <a:pt x="286450" y="15015"/>
                  <a:pt x="286663" y="14256"/>
                  <a:pt x="286146" y="13708"/>
                </a:cubicBezTo>
                <a:cubicBezTo>
                  <a:pt x="285113" y="12736"/>
                  <a:pt x="284930" y="11398"/>
                  <a:pt x="284930" y="10000"/>
                </a:cubicBezTo>
                <a:cubicBezTo>
                  <a:pt x="284930" y="9331"/>
                  <a:pt x="284930" y="8693"/>
                  <a:pt x="284049" y="8541"/>
                </a:cubicBezTo>
                <a:cubicBezTo>
                  <a:pt x="283106" y="10061"/>
                  <a:pt x="283410" y="11915"/>
                  <a:pt x="282711" y="13617"/>
                </a:cubicBezTo>
                <a:cubicBezTo>
                  <a:pt x="281982" y="11854"/>
                  <a:pt x="281587" y="9970"/>
                  <a:pt x="281191" y="8085"/>
                </a:cubicBezTo>
                <a:cubicBezTo>
                  <a:pt x="281131" y="7599"/>
                  <a:pt x="281070" y="7143"/>
                  <a:pt x="280432" y="6991"/>
                </a:cubicBezTo>
                <a:cubicBezTo>
                  <a:pt x="280401" y="5137"/>
                  <a:pt x="280401" y="3313"/>
                  <a:pt x="280371" y="1429"/>
                </a:cubicBezTo>
                <a:cubicBezTo>
                  <a:pt x="280371" y="912"/>
                  <a:pt x="280675" y="0"/>
                  <a:pt x="279459" y="243"/>
                </a:cubicBezTo>
                <a:cubicBezTo>
                  <a:pt x="278486" y="3435"/>
                  <a:pt x="278334" y="6839"/>
                  <a:pt x="277210" y="10122"/>
                </a:cubicBezTo>
                <a:cubicBezTo>
                  <a:pt x="275811" y="7508"/>
                  <a:pt x="275720" y="4407"/>
                  <a:pt x="275264" y="1398"/>
                </a:cubicBezTo>
                <a:cubicBezTo>
                  <a:pt x="274018" y="1672"/>
                  <a:pt x="274322" y="2523"/>
                  <a:pt x="274322" y="3222"/>
                </a:cubicBezTo>
                <a:lnTo>
                  <a:pt x="274322" y="8450"/>
                </a:lnTo>
                <a:cubicBezTo>
                  <a:pt x="274200" y="7660"/>
                  <a:pt x="274018" y="6869"/>
                  <a:pt x="273684" y="6140"/>
                </a:cubicBezTo>
                <a:cubicBezTo>
                  <a:pt x="272559" y="8876"/>
                  <a:pt x="272711" y="11885"/>
                  <a:pt x="271586" y="14590"/>
                </a:cubicBezTo>
                <a:cubicBezTo>
                  <a:pt x="271282" y="13070"/>
                  <a:pt x="271100" y="11490"/>
                  <a:pt x="270887" y="9909"/>
                </a:cubicBezTo>
                <a:cubicBezTo>
                  <a:pt x="270036" y="11155"/>
                  <a:pt x="269915" y="12523"/>
                  <a:pt x="269641" y="13891"/>
                </a:cubicBezTo>
                <a:cubicBezTo>
                  <a:pt x="269611" y="12979"/>
                  <a:pt x="269520" y="12067"/>
                  <a:pt x="268881" y="11307"/>
                </a:cubicBezTo>
                <a:cubicBezTo>
                  <a:pt x="268395" y="12097"/>
                  <a:pt x="268091" y="12949"/>
                  <a:pt x="267817" y="13739"/>
                </a:cubicBezTo>
                <a:cubicBezTo>
                  <a:pt x="267605" y="12949"/>
                  <a:pt x="267361" y="12189"/>
                  <a:pt x="266723" y="11611"/>
                </a:cubicBezTo>
                <a:cubicBezTo>
                  <a:pt x="265629" y="12766"/>
                  <a:pt x="266024" y="14316"/>
                  <a:pt x="265082" y="15411"/>
                </a:cubicBezTo>
                <a:cubicBezTo>
                  <a:pt x="265021" y="14894"/>
                  <a:pt x="264869" y="14347"/>
                  <a:pt x="264413" y="13921"/>
                </a:cubicBezTo>
                <a:cubicBezTo>
                  <a:pt x="264322" y="14012"/>
                  <a:pt x="264261" y="14073"/>
                  <a:pt x="264200" y="14164"/>
                </a:cubicBezTo>
                <a:cubicBezTo>
                  <a:pt x="262984" y="11125"/>
                  <a:pt x="263258" y="7508"/>
                  <a:pt x="261890" y="4559"/>
                </a:cubicBezTo>
                <a:cubicBezTo>
                  <a:pt x="261221" y="6596"/>
                  <a:pt x="261161" y="8602"/>
                  <a:pt x="260826" y="10638"/>
                </a:cubicBezTo>
                <a:cubicBezTo>
                  <a:pt x="260766" y="7933"/>
                  <a:pt x="260644" y="5228"/>
                  <a:pt x="260066" y="2644"/>
                </a:cubicBezTo>
                <a:cubicBezTo>
                  <a:pt x="259398" y="4590"/>
                  <a:pt x="259185" y="6596"/>
                  <a:pt x="258972" y="8602"/>
                </a:cubicBezTo>
                <a:lnTo>
                  <a:pt x="258851" y="8511"/>
                </a:lnTo>
                <a:cubicBezTo>
                  <a:pt x="258273" y="10091"/>
                  <a:pt x="258364" y="11642"/>
                  <a:pt x="258273" y="13253"/>
                </a:cubicBezTo>
                <a:cubicBezTo>
                  <a:pt x="258091" y="14073"/>
                  <a:pt x="257817" y="14924"/>
                  <a:pt x="257483" y="15745"/>
                </a:cubicBezTo>
                <a:cubicBezTo>
                  <a:pt x="257057" y="15107"/>
                  <a:pt x="257027" y="14377"/>
                  <a:pt x="256753" y="13769"/>
                </a:cubicBezTo>
                <a:cubicBezTo>
                  <a:pt x="256541" y="12493"/>
                  <a:pt x="256267" y="11246"/>
                  <a:pt x="255477" y="10122"/>
                </a:cubicBezTo>
                <a:cubicBezTo>
                  <a:pt x="254382" y="11611"/>
                  <a:pt x="254626" y="13222"/>
                  <a:pt x="254322" y="14803"/>
                </a:cubicBezTo>
                <a:cubicBezTo>
                  <a:pt x="254170" y="14286"/>
                  <a:pt x="254018" y="13708"/>
                  <a:pt x="253835" y="13161"/>
                </a:cubicBezTo>
                <a:cubicBezTo>
                  <a:pt x="253683" y="12705"/>
                  <a:pt x="253714" y="12097"/>
                  <a:pt x="253015" y="12189"/>
                </a:cubicBezTo>
                <a:cubicBezTo>
                  <a:pt x="252589" y="12219"/>
                  <a:pt x="252346" y="12493"/>
                  <a:pt x="252194" y="12797"/>
                </a:cubicBezTo>
                <a:cubicBezTo>
                  <a:pt x="252042" y="12493"/>
                  <a:pt x="251829" y="12249"/>
                  <a:pt x="251404" y="12341"/>
                </a:cubicBezTo>
                <a:cubicBezTo>
                  <a:pt x="250735" y="12401"/>
                  <a:pt x="250735" y="13070"/>
                  <a:pt x="250583" y="13526"/>
                </a:cubicBezTo>
                <a:cubicBezTo>
                  <a:pt x="250370" y="14073"/>
                  <a:pt x="250218" y="14681"/>
                  <a:pt x="250066" y="15289"/>
                </a:cubicBezTo>
                <a:cubicBezTo>
                  <a:pt x="249762" y="13769"/>
                  <a:pt x="250066" y="12067"/>
                  <a:pt x="248942" y="10790"/>
                </a:cubicBezTo>
                <a:cubicBezTo>
                  <a:pt x="248182" y="12037"/>
                  <a:pt x="247908" y="13374"/>
                  <a:pt x="247695" y="14742"/>
                </a:cubicBezTo>
                <a:cubicBezTo>
                  <a:pt x="247452" y="15380"/>
                  <a:pt x="247391" y="16110"/>
                  <a:pt x="246996" y="16900"/>
                </a:cubicBezTo>
                <a:cubicBezTo>
                  <a:pt x="246632" y="16110"/>
                  <a:pt x="246358" y="15259"/>
                  <a:pt x="246176" y="14438"/>
                </a:cubicBezTo>
                <a:cubicBezTo>
                  <a:pt x="246084" y="12857"/>
                  <a:pt x="246176" y="11307"/>
                  <a:pt x="245598" y="9879"/>
                </a:cubicBezTo>
                <a:lnTo>
                  <a:pt x="245477" y="9970"/>
                </a:lnTo>
                <a:cubicBezTo>
                  <a:pt x="245264" y="7994"/>
                  <a:pt x="245051" y="6079"/>
                  <a:pt x="244382" y="4286"/>
                </a:cubicBezTo>
                <a:cubicBezTo>
                  <a:pt x="243805" y="6991"/>
                  <a:pt x="243683" y="9666"/>
                  <a:pt x="243622" y="12401"/>
                </a:cubicBezTo>
                <a:cubicBezTo>
                  <a:pt x="243227" y="10487"/>
                  <a:pt x="243197" y="8420"/>
                  <a:pt x="242528" y="6535"/>
                </a:cubicBezTo>
                <a:cubicBezTo>
                  <a:pt x="241100" y="9787"/>
                  <a:pt x="241403" y="13313"/>
                  <a:pt x="240188" y="16596"/>
                </a:cubicBezTo>
                <a:cubicBezTo>
                  <a:pt x="240157" y="16505"/>
                  <a:pt x="240096" y="16444"/>
                  <a:pt x="240005" y="16414"/>
                </a:cubicBezTo>
                <a:cubicBezTo>
                  <a:pt x="239489" y="16870"/>
                  <a:pt x="239337" y="17417"/>
                  <a:pt x="239276" y="17994"/>
                </a:cubicBezTo>
                <a:cubicBezTo>
                  <a:pt x="238303" y="17082"/>
                  <a:pt x="238789" y="15411"/>
                  <a:pt x="237604" y="14529"/>
                </a:cubicBezTo>
                <a:cubicBezTo>
                  <a:pt x="237057" y="15259"/>
                  <a:pt x="236783" y="16049"/>
                  <a:pt x="236540" y="16900"/>
                </a:cubicBezTo>
                <a:cubicBezTo>
                  <a:pt x="236297" y="16140"/>
                  <a:pt x="235993" y="15380"/>
                  <a:pt x="235476" y="14681"/>
                </a:cubicBezTo>
                <a:cubicBezTo>
                  <a:pt x="234838" y="15563"/>
                  <a:pt x="234777" y="16505"/>
                  <a:pt x="234716" y="17417"/>
                </a:cubicBezTo>
                <a:cubicBezTo>
                  <a:pt x="234504" y="16140"/>
                  <a:pt x="234412" y="14772"/>
                  <a:pt x="233592" y="13708"/>
                </a:cubicBezTo>
                <a:cubicBezTo>
                  <a:pt x="233288" y="15289"/>
                  <a:pt x="233045" y="16870"/>
                  <a:pt x="232802" y="18450"/>
                </a:cubicBezTo>
                <a:cubicBezTo>
                  <a:pt x="231646" y="15988"/>
                  <a:pt x="231768" y="13009"/>
                  <a:pt x="230704" y="10487"/>
                </a:cubicBezTo>
                <a:cubicBezTo>
                  <a:pt x="230370" y="11338"/>
                  <a:pt x="230157" y="12219"/>
                  <a:pt x="230066" y="13131"/>
                </a:cubicBezTo>
                <a:lnTo>
                  <a:pt x="230066" y="7660"/>
                </a:lnTo>
                <a:cubicBezTo>
                  <a:pt x="230066" y="7021"/>
                  <a:pt x="230370" y="6018"/>
                  <a:pt x="229063" y="6018"/>
                </a:cubicBezTo>
                <a:cubicBezTo>
                  <a:pt x="228607" y="9119"/>
                  <a:pt x="228577" y="12249"/>
                  <a:pt x="227118" y="15198"/>
                </a:cubicBezTo>
                <a:cubicBezTo>
                  <a:pt x="225993" y="12067"/>
                  <a:pt x="225902" y="8572"/>
                  <a:pt x="224382" y="5684"/>
                </a:cubicBezTo>
                <a:cubicBezTo>
                  <a:pt x="224078" y="7994"/>
                  <a:pt x="224078" y="10274"/>
                  <a:pt x="224017" y="12553"/>
                </a:cubicBezTo>
                <a:cubicBezTo>
                  <a:pt x="223987" y="12493"/>
                  <a:pt x="223896" y="12462"/>
                  <a:pt x="223835" y="12371"/>
                </a:cubicBezTo>
                <a:cubicBezTo>
                  <a:pt x="222680" y="14286"/>
                  <a:pt x="223105" y="16414"/>
                  <a:pt x="221950" y="18116"/>
                </a:cubicBezTo>
                <a:cubicBezTo>
                  <a:pt x="220826" y="15532"/>
                  <a:pt x="221950" y="12614"/>
                  <a:pt x="221342" y="9909"/>
                </a:cubicBezTo>
                <a:cubicBezTo>
                  <a:pt x="220370" y="10365"/>
                  <a:pt x="220218" y="10882"/>
                  <a:pt x="220096" y="11459"/>
                </a:cubicBezTo>
                <a:cubicBezTo>
                  <a:pt x="219640" y="13708"/>
                  <a:pt x="219123" y="15988"/>
                  <a:pt x="218667" y="18237"/>
                </a:cubicBezTo>
                <a:cubicBezTo>
                  <a:pt x="218516" y="19058"/>
                  <a:pt x="218546" y="19909"/>
                  <a:pt x="217512" y="20092"/>
                </a:cubicBezTo>
                <a:cubicBezTo>
                  <a:pt x="216692" y="19149"/>
                  <a:pt x="216935" y="17477"/>
                  <a:pt x="215993" y="16505"/>
                </a:cubicBezTo>
                <a:cubicBezTo>
                  <a:pt x="215719" y="16718"/>
                  <a:pt x="215537" y="16900"/>
                  <a:pt x="215415" y="17113"/>
                </a:cubicBezTo>
                <a:cubicBezTo>
                  <a:pt x="215354" y="16930"/>
                  <a:pt x="215172" y="16778"/>
                  <a:pt x="214777" y="16748"/>
                </a:cubicBezTo>
                <a:cubicBezTo>
                  <a:pt x="213561" y="17690"/>
                  <a:pt x="214351" y="19392"/>
                  <a:pt x="213257" y="20395"/>
                </a:cubicBezTo>
                <a:cubicBezTo>
                  <a:pt x="213196" y="20274"/>
                  <a:pt x="213075" y="20213"/>
                  <a:pt x="212983" y="20092"/>
                </a:cubicBezTo>
                <a:cubicBezTo>
                  <a:pt x="212072" y="19180"/>
                  <a:pt x="212011" y="17781"/>
                  <a:pt x="211312" y="16626"/>
                </a:cubicBezTo>
                <a:cubicBezTo>
                  <a:pt x="211312" y="16170"/>
                  <a:pt x="211251" y="15745"/>
                  <a:pt x="210765" y="15654"/>
                </a:cubicBezTo>
                <a:cubicBezTo>
                  <a:pt x="209853" y="15441"/>
                  <a:pt x="209701" y="16444"/>
                  <a:pt x="209336" y="17022"/>
                </a:cubicBezTo>
                <a:cubicBezTo>
                  <a:pt x="209032" y="17538"/>
                  <a:pt x="208819" y="18146"/>
                  <a:pt x="208515" y="18724"/>
                </a:cubicBezTo>
                <a:lnTo>
                  <a:pt x="208363" y="18724"/>
                </a:lnTo>
                <a:cubicBezTo>
                  <a:pt x="208272" y="18541"/>
                  <a:pt x="208211" y="18298"/>
                  <a:pt x="208181" y="18116"/>
                </a:cubicBezTo>
                <a:lnTo>
                  <a:pt x="208181" y="12219"/>
                </a:lnTo>
                <a:cubicBezTo>
                  <a:pt x="206844" y="12493"/>
                  <a:pt x="206965" y="13465"/>
                  <a:pt x="206752" y="14073"/>
                </a:cubicBezTo>
                <a:cubicBezTo>
                  <a:pt x="206661" y="14499"/>
                  <a:pt x="206570" y="14924"/>
                  <a:pt x="206448" y="15350"/>
                </a:cubicBezTo>
                <a:cubicBezTo>
                  <a:pt x="205537" y="16596"/>
                  <a:pt x="205749" y="17964"/>
                  <a:pt x="204716" y="19180"/>
                </a:cubicBezTo>
                <a:cubicBezTo>
                  <a:pt x="204382" y="17326"/>
                  <a:pt x="204078" y="15684"/>
                  <a:pt x="203774" y="14043"/>
                </a:cubicBezTo>
                <a:cubicBezTo>
                  <a:pt x="202619" y="14377"/>
                  <a:pt x="202558" y="15107"/>
                  <a:pt x="202558" y="15806"/>
                </a:cubicBezTo>
                <a:cubicBezTo>
                  <a:pt x="202558" y="16474"/>
                  <a:pt x="202193" y="17022"/>
                  <a:pt x="201859" y="17812"/>
                </a:cubicBezTo>
                <a:cubicBezTo>
                  <a:pt x="201798" y="17690"/>
                  <a:pt x="201707" y="17569"/>
                  <a:pt x="201646" y="17417"/>
                </a:cubicBezTo>
                <a:cubicBezTo>
                  <a:pt x="201646" y="16049"/>
                  <a:pt x="201707" y="14681"/>
                  <a:pt x="201676" y="13313"/>
                </a:cubicBezTo>
                <a:cubicBezTo>
                  <a:pt x="201646" y="12675"/>
                  <a:pt x="201950" y="11885"/>
                  <a:pt x="200977" y="11702"/>
                </a:cubicBezTo>
                <a:cubicBezTo>
                  <a:pt x="200643" y="11915"/>
                  <a:pt x="200460" y="12219"/>
                  <a:pt x="200339" y="12553"/>
                </a:cubicBezTo>
                <a:cubicBezTo>
                  <a:pt x="200157" y="11550"/>
                  <a:pt x="199853" y="10547"/>
                  <a:pt x="199275" y="9666"/>
                </a:cubicBezTo>
                <a:cubicBezTo>
                  <a:pt x="198059" y="10335"/>
                  <a:pt x="198363" y="11246"/>
                  <a:pt x="198363" y="12006"/>
                </a:cubicBezTo>
                <a:cubicBezTo>
                  <a:pt x="198302" y="15046"/>
                  <a:pt x="198637" y="18025"/>
                  <a:pt x="197634" y="21064"/>
                </a:cubicBezTo>
                <a:cubicBezTo>
                  <a:pt x="197482" y="21581"/>
                  <a:pt x="197330" y="22067"/>
                  <a:pt x="197117" y="22523"/>
                </a:cubicBezTo>
                <a:cubicBezTo>
                  <a:pt x="196813" y="23253"/>
                  <a:pt x="196205" y="23709"/>
                  <a:pt x="195476" y="23769"/>
                </a:cubicBezTo>
                <a:cubicBezTo>
                  <a:pt x="195172" y="23800"/>
                  <a:pt x="194898" y="23709"/>
                  <a:pt x="194716" y="23557"/>
                </a:cubicBezTo>
                <a:cubicBezTo>
                  <a:pt x="194594" y="23283"/>
                  <a:pt x="194564" y="22979"/>
                  <a:pt x="194533" y="22675"/>
                </a:cubicBezTo>
                <a:cubicBezTo>
                  <a:pt x="194412" y="21581"/>
                  <a:pt x="193956" y="20547"/>
                  <a:pt x="194199" y="19332"/>
                </a:cubicBezTo>
                <a:cubicBezTo>
                  <a:pt x="194381" y="18389"/>
                  <a:pt x="194868" y="17265"/>
                  <a:pt x="193773" y="16292"/>
                </a:cubicBezTo>
                <a:cubicBezTo>
                  <a:pt x="193378" y="17234"/>
                  <a:pt x="193165" y="18237"/>
                  <a:pt x="192922" y="19149"/>
                </a:cubicBezTo>
                <a:cubicBezTo>
                  <a:pt x="192770" y="18572"/>
                  <a:pt x="192618" y="17994"/>
                  <a:pt x="192558" y="17417"/>
                </a:cubicBezTo>
                <a:cubicBezTo>
                  <a:pt x="192466" y="16930"/>
                  <a:pt x="192527" y="16414"/>
                  <a:pt x="191707" y="16292"/>
                </a:cubicBezTo>
                <a:cubicBezTo>
                  <a:pt x="191099" y="17569"/>
                  <a:pt x="191676" y="18876"/>
                  <a:pt x="191372" y="20122"/>
                </a:cubicBezTo>
                <a:cubicBezTo>
                  <a:pt x="191159" y="21155"/>
                  <a:pt x="191007" y="22219"/>
                  <a:pt x="190460" y="23192"/>
                </a:cubicBezTo>
                <a:cubicBezTo>
                  <a:pt x="189092" y="21976"/>
                  <a:pt x="190004" y="19605"/>
                  <a:pt x="188758" y="18329"/>
                </a:cubicBezTo>
                <a:cubicBezTo>
                  <a:pt x="188211" y="18845"/>
                  <a:pt x="187877" y="19392"/>
                  <a:pt x="187694" y="19970"/>
                </a:cubicBezTo>
                <a:cubicBezTo>
                  <a:pt x="187512" y="19636"/>
                  <a:pt x="187299" y="19332"/>
                  <a:pt x="187086" y="19028"/>
                </a:cubicBezTo>
                <a:cubicBezTo>
                  <a:pt x="186144" y="20426"/>
                  <a:pt x="186691" y="21824"/>
                  <a:pt x="185779" y="22949"/>
                </a:cubicBezTo>
                <a:cubicBezTo>
                  <a:pt x="184564" y="20730"/>
                  <a:pt x="186023" y="17690"/>
                  <a:pt x="184351" y="15380"/>
                </a:cubicBezTo>
                <a:cubicBezTo>
                  <a:pt x="182740" y="18116"/>
                  <a:pt x="183196" y="20973"/>
                  <a:pt x="181646" y="23344"/>
                </a:cubicBezTo>
                <a:cubicBezTo>
                  <a:pt x="181281" y="22949"/>
                  <a:pt x="181007" y="22493"/>
                  <a:pt x="180825" y="22037"/>
                </a:cubicBezTo>
                <a:cubicBezTo>
                  <a:pt x="180582" y="20669"/>
                  <a:pt x="181068" y="19058"/>
                  <a:pt x="179791" y="18085"/>
                </a:cubicBezTo>
                <a:lnTo>
                  <a:pt x="179791" y="18116"/>
                </a:lnTo>
                <a:lnTo>
                  <a:pt x="179791" y="18085"/>
                </a:lnTo>
                <a:cubicBezTo>
                  <a:pt x="179305" y="16140"/>
                  <a:pt x="179001" y="14134"/>
                  <a:pt x="178545" y="11733"/>
                </a:cubicBezTo>
                <a:cubicBezTo>
                  <a:pt x="177390" y="13009"/>
                  <a:pt x="177390" y="13982"/>
                  <a:pt x="177390" y="14894"/>
                </a:cubicBezTo>
                <a:cubicBezTo>
                  <a:pt x="177390" y="17751"/>
                  <a:pt x="177390" y="20578"/>
                  <a:pt x="177360" y="23435"/>
                </a:cubicBezTo>
                <a:cubicBezTo>
                  <a:pt x="177360" y="24651"/>
                  <a:pt x="177208" y="25897"/>
                  <a:pt x="176053" y="26870"/>
                </a:cubicBezTo>
                <a:cubicBezTo>
                  <a:pt x="174138" y="24681"/>
                  <a:pt x="175232" y="21551"/>
                  <a:pt x="174077" y="19028"/>
                </a:cubicBezTo>
                <a:cubicBezTo>
                  <a:pt x="172527" y="20517"/>
                  <a:pt x="172831" y="22523"/>
                  <a:pt x="171098" y="23709"/>
                </a:cubicBezTo>
                <a:cubicBezTo>
                  <a:pt x="169670" y="19848"/>
                  <a:pt x="169366" y="15867"/>
                  <a:pt x="169214" y="11307"/>
                </a:cubicBezTo>
                <a:cubicBezTo>
                  <a:pt x="166752" y="15076"/>
                  <a:pt x="167238" y="19301"/>
                  <a:pt x="165384" y="22706"/>
                </a:cubicBezTo>
                <a:cubicBezTo>
                  <a:pt x="164928" y="21186"/>
                  <a:pt x="164594" y="19605"/>
                  <a:pt x="163651" y="18146"/>
                </a:cubicBezTo>
                <a:cubicBezTo>
                  <a:pt x="162800" y="19666"/>
                  <a:pt x="162952" y="21216"/>
                  <a:pt x="162891" y="22706"/>
                </a:cubicBezTo>
                <a:cubicBezTo>
                  <a:pt x="162466" y="21611"/>
                  <a:pt x="162618" y="20274"/>
                  <a:pt x="162223" y="19210"/>
                </a:cubicBezTo>
                <a:cubicBezTo>
                  <a:pt x="161311" y="19210"/>
                  <a:pt x="161311" y="19788"/>
                  <a:pt x="161311" y="20274"/>
                </a:cubicBezTo>
                <a:cubicBezTo>
                  <a:pt x="161280" y="21034"/>
                  <a:pt x="161372" y="21763"/>
                  <a:pt x="161007" y="22554"/>
                </a:cubicBezTo>
                <a:cubicBezTo>
                  <a:pt x="160855" y="22949"/>
                  <a:pt x="160855" y="23405"/>
                  <a:pt x="160764" y="23739"/>
                </a:cubicBezTo>
                <a:cubicBezTo>
                  <a:pt x="159609" y="20730"/>
                  <a:pt x="159122" y="17477"/>
                  <a:pt x="157511" y="14651"/>
                </a:cubicBezTo>
                <a:cubicBezTo>
                  <a:pt x="157207" y="16626"/>
                  <a:pt x="157268" y="18602"/>
                  <a:pt x="157207" y="20578"/>
                </a:cubicBezTo>
                <a:cubicBezTo>
                  <a:pt x="155992" y="22006"/>
                  <a:pt x="156083" y="23891"/>
                  <a:pt x="155080" y="25380"/>
                </a:cubicBezTo>
                <a:cubicBezTo>
                  <a:pt x="154320" y="24013"/>
                  <a:pt x="154715" y="22341"/>
                  <a:pt x="154107" y="20578"/>
                </a:cubicBezTo>
                <a:cubicBezTo>
                  <a:pt x="153104" y="22067"/>
                  <a:pt x="153165" y="23465"/>
                  <a:pt x="152770" y="24742"/>
                </a:cubicBezTo>
                <a:cubicBezTo>
                  <a:pt x="152344" y="23739"/>
                  <a:pt x="152010" y="22675"/>
                  <a:pt x="151402" y="21733"/>
                </a:cubicBezTo>
                <a:cubicBezTo>
                  <a:pt x="150125" y="23739"/>
                  <a:pt x="151402" y="25502"/>
                  <a:pt x="150460" y="27204"/>
                </a:cubicBezTo>
                <a:cubicBezTo>
                  <a:pt x="149608" y="26870"/>
                  <a:pt x="149608" y="25836"/>
                  <a:pt x="149092" y="25198"/>
                </a:cubicBezTo>
                <a:cubicBezTo>
                  <a:pt x="148849" y="23101"/>
                  <a:pt x="148697" y="21034"/>
                  <a:pt x="148089" y="19119"/>
                </a:cubicBezTo>
                <a:cubicBezTo>
                  <a:pt x="147025" y="21702"/>
                  <a:pt x="147116" y="24468"/>
                  <a:pt x="145809" y="26870"/>
                </a:cubicBezTo>
                <a:cubicBezTo>
                  <a:pt x="145748" y="26657"/>
                  <a:pt x="145718" y="26444"/>
                  <a:pt x="145596" y="26231"/>
                </a:cubicBezTo>
                <a:cubicBezTo>
                  <a:pt x="145414" y="25867"/>
                  <a:pt x="145323" y="25380"/>
                  <a:pt x="144745" y="25441"/>
                </a:cubicBezTo>
                <a:cubicBezTo>
                  <a:pt x="144228" y="25532"/>
                  <a:pt x="143955" y="25927"/>
                  <a:pt x="143894" y="26383"/>
                </a:cubicBezTo>
                <a:cubicBezTo>
                  <a:pt x="143803" y="26809"/>
                  <a:pt x="143651" y="27204"/>
                  <a:pt x="143438" y="27447"/>
                </a:cubicBezTo>
                <a:cubicBezTo>
                  <a:pt x="143195" y="27234"/>
                  <a:pt x="143043" y="26931"/>
                  <a:pt x="142982" y="26475"/>
                </a:cubicBezTo>
                <a:cubicBezTo>
                  <a:pt x="142891" y="26019"/>
                  <a:pt x="142617" y="25684"/>
                  <a:pt x="142101" y="25684"/>
                </a:cubicBezTo>
                <a:cubicBezTo>
                  <a:pt x="141523" y="25715"/>
                  <a:pt x="141402" y="26231"/>
                  <a:pt x="141250" y="26657"/>
                </a:cubicBezTo>
                <a:cubicBezTo>
                  <a:pt x="141189" y="26900"/>
                  <a:pt x="141098" y="27082"/>
                  <a:pt x="141037" y="27295"/>
                </a:cubicBezTo>
                <a:cubicBezTo>
                  <a:pt x="139730" y="25168"/>
                  <a:pt x="139821" y="22371"/>
                  <a:pt x="138757" y="20000"/>
                </a:cubicBezTo>
                <a:cubicBezTo>
                  <a:pt x="138149" y="22067"/>
                  <a:pt x="137997" y="24165"/>
                  <a:pt x="137754" y="26292"/>
                </a:cubicBezTo>
                <a:cubicBezTo>
                  <a:pt x="137268" y="26991"/>
                  <a:pt x="137237" y="28025"/>
                  <a:pt x="136386" y="28572"/>
                </a:cubicBezTo>
                <a:cubicBezTo>
                  <a:pt x="135444" y="27082"/>
                  <a:pt x="136751" y="25016"/>
                  <a:pt x="135444" y="23283"/>
                </a:cubicBezTo>
                <a:cubicBezTo>
                  <a:pt x="134867" y="24347"/>
                  <a:pt x="134502" y="25472"/>
                  <a:pt x="134076" y="26596"/>
                </a:cubicBezTo>
                <a:cubicBezTo>
                  <a:pt x="133742" y="25411"/>
                  <a:pt x="133742" y="23952"/>
                  <a:pt x="132739" y="22706"/>
                </a:cubicBezTo>
                <a:cubicBezTo>
                  <a:pt x="132101" y="24620"/>
                  <a:pt x="132496" y="26171"/>
                  <a:pt x="131766" y="27721"/>
                </a:cubicBezTo>
                <a:cubicBezTo>
                  <a:pt x="130733" y="26444"/>
                  <a:pt x="130824" y="24560"/>
                  <a:pt x="129638" y="23405"/>
                </a:cubicBezTo>
                <a:cubicBezTo>
                  <a:pt x="129608" y="21429"/>
                  <a:pt x="129638" y="19453"/>
                  <a:pt x="129335" y="17508"/>
                </a:cubicBezTo>
                <a:cubicBezTo>
                  <a:pt x="127724" y="20608"/>
                  <a:pt x="127237" y="24013"/>
                  <a:pt x="126113" y="27234"/>
                </a:cubicBezTo>
                <a:cubicBezTo>
                  <a:pt x="125991" y="26900"/>
                  <a:pt x="125991" y="26444"/>
                  <a:pt x="125839" y="26110"/>
                </a:cubicBezTo>
                <a:cubicBezTo>
                  <a:pt x="125535" y="25380"/>
                  <a:pt x="125596" y="24651"/>
                  <a:pt x="125535" y="23891"/>
                </a:cubicBezTo>
                <a:cubicBezTo>
                  <a:pt x="125505" y="23405"/>
                  <a:pt x="125535" y="22827"/>
                  <a:pt x="124623" y="23009"/>
                </a:cubicBezTo>
                <a:cubicBezTo>
                  <a:pt x="124289" y="24165"/>
                  <a:pt x="124380" y="25441"/>
                  <a:pt x="123985" y="26627"/>
                </a:cubicBezTo>
                <a:cubicBezTo>
                  <a:pt x="123924" y="25137"/>
                  <a:pt x="124076" y="23587"/>
                  <a:pt x="123225" y="22219"/>
                </a:cubicBezTo>
                <a:cubicBezTo>
                  <a:pt x="122252" y="23800"/>
                  <a:pt x="121918" y="25532"/>
                  <a:pt x="121462" y="27113"/>
                </a:cubicBezTo>
                <a:cubicBezTo>
                  <a:pt x="119608" y="24073"/>
                  <a:pt x="120094" y="19788"/>
                  <a:pt x="117632" y="16505"/>
                </a:cubicBezTo>
                <a:cubicBezTo>
                  <a:pt x="117480" y="21125"/>
                  <a:pt x="117207" y="25137"/>
                  <a:pt x="115778" y="29271"/>
                </a:cubicBezTo>
                <a:cubicBezTo>
                  <a:pt x="114015" y="28450"/>
                  <a:pt x="114349" y="26353"/>
                  <a:pt x="112769" y="25168"/>
                </a:cubicBezTo>
                <a:cubicBezTo>
                  <a:pt x="111583" y="27903"/>
                  <a:pt x="112738" y="30852"/>
                  <a:pt x="110793" y="33435"/>
                </a:cubicBezTo>
                <a:cubicBezTo>
                  <a:pt x="109608" y="32706"/>
                  <a:pt x="109486" y="31490"/>
                  <a:pt x="109486" y="30274"/>
                </a:cubicBezTo>
                <a:cubicBezTo>
                  <a:pt x="109456" y="27417"/>
                  <a:pt x="109486" y="24560"/>
                  <a:pt x="109456" y="21733"/>
                </a:cubicBezTo>
                <a:cubicBezTo>
                  <a:pt x="109456" y="20821"/>
                  <a:pt x="109456" y="19848"/>
                  <a:pt x="108331" y="18785"/>
                </a:cubicBezTo>
                <a:cubicBezTo>
                  <a:pt x="107875" y="21277"/>
                  <a:pt x="107571" y="23344"/>
                  <a:pt x="107054" y="25380"/>
                </a:cubicBezTo>
                <a:lnTo>
                  <a:pt x="107054" y="25411"/>
                </a:lnTo>
                <a:lnTo>
                  <a:pt x="107054" y="25411"/>
                </a:lnTo>
                <a:cubicBezTo>
                  <a:pt x="105747" y="26627"/>
                  <a:pt x="106264" y="28146"/>
                  <a:pt x="106051" y="29545"/>
                </a:cubicBezTo>
                <a:cubicBezTo>
                  <a:pt x="105808" y="30092"/>
                  <a:pt x="105535" y="30578"/>
                  <a:pt x="105200" y="31064"/>
                </a:cubicBezTo>
                <a:cubicBezTo>
                  <a:pt x="103650" y="28967"/>
                  <a:pt x="104106" y="26019"/>
                  <a:pt x="102495" y="23617"/>
                </a:cubicBezTo>
                <a:cubicBezTo>
                  <a:pt x="100823" y="26292"/>
                  <a:pt x="102313" y="29058"/>
                  <a:pt x="101067" y="31490"/>
                </a:cubicBezTo>
                <a:cubicBezTo>
                  <a:pt x="100155" y="30578"/>
                  <a:pt x="100732" y="29058"/>
                  <a:pt x="99760" y="27842"/>
                </a:cubicBezTo>
                <a:cubicBezTo>
                  <a:pt x="99547" y="28177"/>
                  <a:pt x="99304" y="28572"/>
                  <a:pt x="99152" y="28906"/>
                </a:cubicBezTo>
                <a:cubicBezTo>
                  <a:pt x="98939" y="28359"/>
                  <a:pt x="98635" y="27873"/>
                  <a:pt x="98088" y="27447"/>
                </a:cubicBezTo>
                <a:cubicBezTo>
                  <a:pt x="96842" y="28967"/>
                  <a:pt x="97753" y="31186"/>
                  <a:pt x="96386" y="32706"/>
                </a:cubicBezTo>
                <a:cubicBezTo>
                  <a:pt x="95869" y="31824"/>
                  <a:pt x="95747" y="30791"/>
                  <a:pt x="95474" y="29818"/>
                </a:cubicBezTo>
                <a:cubicBezTo>
                  <a:pt x="95170" y="28633"/>
                  <a:pt x="95778" y="27204"/>
                  <a:pt x="95139" y="26049"/>
                </a:cubicBezTo>
                <a:cubicBezTo>
                  <a:pt x="94349" y="26323"/>
                  <a:pt x="94379" y="26839"/>
                  <a:pt x="94288" y="27356"/>
                </a:cubicBezTo>
                <a:cubicBezTo>
                  <a:pt x="94227" y="27964"/>
                  <a:pt x="94076" y="28511"/>
                  <a:pt x="93924" y="29119"/>
                </a:cubicBezTo>
                <a:cubicBezTo>
                  <a:pt x="93680" y="28268"/>
                  <a:pt x="93468" y="27295"/>
                  <a:pt x="93072" y="26444"/>
                </a:cubicBezTo>
                <a:cubicBezTo>
                  <a:pt x="91978" y="27660"/>
                  <a:pt x="92525" y="28633"/>
                  <a:pt x="92677" y="29545"/>
                </a:cubicBezTo>
                <a:cubicBezTo>
                  <a:pt x="92890" y="30700"/>
                  <a:pt x="92465" y="31824"/>
                  <a:pt x="92313" y="32979"/>
                </a:cubicBezTo>
                <a:cubicBezTo>
                  <a:pt x="92282" y="33283"/>
                  <a:pt x="92221" y="33587"/>
                  <a:pt x="92130" y="33891"/>
                </a:cubicBezTo>
                <a:cubicBezTo>
                  <a:pt x="91948" y="34073"/>
                  <a:pt x="91705" y="34225"/>
                  <a:pt x="91370" y="34256"/>
                </a:cubicBezTo>
                <a:cubicBezTo>
                  <a:pt x="90641" y="34347"/>
                  <a:pt x="90033" y="33982"/>
                  <a:pt x="89729" y="33344"/>
                </a:cubicBezTo>
                <a:cubicBezTo>
                  <a:pt x="89547" y="32918"/>
                  <a:pt x="89395" y="32432"/>
                  <a:pt x="89212" y="31976"/>
                </a:cubicBezTo>
                <a:cubicBezTo>
                  <a:pt x="88179" y="29119"/>
                  <a:pt x="88574" y="26049"/>
                  <a:pt x="88483" y="23040"/>
                </a:cubicBezTo>
                <a:cubicBezTo>
                  <a:pt x="88452" y="22280"/>
                  <a:pt x="88756" y="21338"/>
                  <a:pt x="87571" y="20912"/>
                </a:cubicBezTo>
                <a:cubicBezTo>
                  <a:pt x="86993" y="21915"/>
                  <a:pt x="86689" y="22979"/>
                  <a:pt x="86507" y="24043"/>
                </a:cubicBezTo>
                <a:cubicBezTo>
                  <a:pt x="86385" y="23739"/>
                  <a:pt x="86233" y="23465"/>
                  <a:pt x="85869" y="23283"/>
                </a:cubicBezTo>
                <a:cubicBezTo>
                  <a:pt x="84926" y="23648"/>
                  <a:pt x="85170" y="24408"/>
                  <a:pt x="85170" y="25076"/>
                </a:cubicBezTo>
                <a:cubicBezTo>
                  <a:pt x="85109" y="26444"/>
                  <a:pt x="85230" y="27812"/>
                  <a:pt x="85230" y="29180"/>
                </a:cubicBezTo>
                <a:cubicBezTo>
                  <a:pt x="85139" y="29332"/>
                  <a:pt x="85078" y="29423"/>
                  <a:pt x="84987" y="29575"/>
                </a:cubicBezTo>
                <a:cubicBezTo>
                  <a:pt x="84653" y="28876"/>
                  <a:pt x="84318" y="28420"/>
                  <a:pt x="84318" y="27721"/>
                </a:cubicBezTo>
                <a:cubicBezTo>
                  <a:pt x="84318" y="27052"/>
                  <a:pt x="84227" y="26323"/>
                  <a:pt x="83103" y="26201"/>
                </a:cubicBezTo>
                <a:cubicBezTo>
                  <a:pt x="82799" y="27903"/>
                  <a:pt x="82495" y="29636"/>
                  <a:pt x="82130" y="31520"/>
                </a:cubicBezTo>
                <a:cubicBezTo>
                  <a:pt x="81127" y="30487"/>
                  <a:pt x="81340" y="29089"/>
                  <a:pt x="80397" y="28025"/>
                </a:cubicBezTo>
                <a:cubicBezTo>
                  <a:pt x="80276" y="27599"/>
                  <a:pt x="80215" y="27234"/>
                  <a:pt x="80093" y="26839"/>
                </a:cubicBezTo>
                <a:cubicBezTo>
                  <a:pt x="79942" y="26292"/>
                  <a:pt x="80002" y="25289"/>
                  <a:pt x="78695" y="25259"/>
                </a:cubicBezTo>
                <a:lnTo>
                  <a:pt x="78695" y="31156"/>
                </a:lnTo>
                <a:cubicBezTo>
                  <a:pt x="78604" y="31368"/>
                  <a:pt x="78574" y="31611"/>
                  <a:pt x="78483" y="31794"/>
                </a:cubicBezTo>
                <a:cubicBezTo>
                  <a:pt x="78452" y="31794"/>
                  <a:pt x="78422" y="31824"/>
                  <a:pt x="78331" y="31824"/>
                </a:cubicBezTo>
                <a:cubicBezTo>
                  <a:pt x="78087" y="31338"/>
                  <a:pt x="77844" y="30760"/>
                  <a:pt x="77510" y="30304"/>
                </a:cubicBezTo>
                <a:cubicBezTo>
                  <a:pt x="77175" y="29788"/>
                  <a:pt x="77024" y="28876"/>
                  <a:pt x="76112" y="29210"/>
                </a:cubicBezTo>
                <a:cubicBezTo>
                  <a:pt x="75595" y="29393"/>
                  <a:pt x="75534" y="29848"/>
                  <a:pt x="75534" y="30304"/>
                </a:cubicBezTo>
                <a:cubicBezTo>
                  <a:pt x="74835" y="31551"/>
                  <a:pt x="74805" y="33010"/>
                  <a:pt x="73862" y="34104"/>
                </a:cubicBezTo>
                <a:cubicBezTo>
                  <a:pt x="73771" y="34225"/>
                  <a:pt x="73680" y="34347"/>
                  <a:pt x="73589" y="34438"/>
                </a:cubicBezTo>
                <a:cubicBezTo>
                  <a:pt x="72495" y="33648"/>
                  <a:pt x="73285" y="31794"/>
                  <a:pt x="72069" y="31095"/>
                </a:cubicBezTo>
                <a:cubicBezTo>
                  <a:pt x="71735" y="31216"/>
                  <a:pt x="71552" y="31399"/>
                  <a:pt x="71431" y="31642"/>
                </a:cubicBezTo>
                <a:cubicBezTo>
                  <a:pt x="71309" y="31459"/>
                  <a:pt x="71127" y="31307"/>
                  <a:pt x="70853" y="31156"/>
                </a:cubicBezTo>
                <a:cubicBezTo>
                  <a:pt x="69941" y="32250"/>
                  <a:pt x="70184" y="33891"/>
                  <a:pt x="69333" y="34985"/>
                </a:cubicBezTo>
                <a:cubicBezTo>
                  <a:pt x="68361" y="35016"/>
                  <a:pt x="68361" y="34195"/>
                  <a:pt x="68209" y="33344"/>
                </a:cubicBezTo>
                <a:cubicBezTo>
                  <a:pt x="67783" y="31186"/>
                  <a:pt x="67206" y="29058"/>
                  <a:pt x="66750" y="26900"/>
                </a:cubicBezTo>
                <a:cubicBezTo>
                  <a:pt x="66628" y="26323"/>
                  <a:pt x="66476" y="25836"/>
                  <a:pt x="65504" y="25563"/>
                </a:cubicBezTo>
                <a:cubicBezTo>
                  <a:pt x="64896" y="28359"/>
                  <a:pt x="66020" y="31064"/>
                  <a:pt x="64896" y="33891"/>
                </a:cubicBezTo>
                <a:cubicBezTo>
                  <a:pt x="63741" y="32402"/>
                  <a:pt x="64166" y="30152"/>
                  <a:pt x="63041" y="28511"/>
                </a:cubicBezTo>
                <a:cubicBezTo>
                  <a:pt x="62950" y="28602"/>
                  <a:pt x="62920" y="28663"/>
                  <a:pt x="62829" y="28754"/>
                </a:cubicBezTo>
                <a:cubicBezTo>
                  <a:pt x="62738" y="26475"/>
                  <a:pt x="62768" y="24195"/>
                  <a:pt x="62464" y="21946"/>
                </a:cubicBezTo>
                <a:cubicBezTo>
                  <a:pt x="60975" y="25107"/>
                  <a:pt x="60853" y="28633"/>
                  <a:pt x="59728" y="31976"/>
                </a:cubicBezTo>
                <a:cubicBezTo>
                  <a:pt x="58269" y="29362"/>
                  <a:pt x="58239" y="26201"/>
                  <a:pt x="57783" y="23253"/>
                </a:cubicBezTo>
                <a:cubicBezTo>
                  <a:pt x="56537" y="23496"/>
                  <a:pt x="56841" y="24377"/>
                  <a:pt x="56810" y="25076"/>
                </a:cubicBezTo>
                <a:lnTo>
                  <a:pt x="56810" y="30548"/>
                </a:lnTo>
                <a:cubicBezTo>
                  <a:pt x="56689" y="29666"/>
                  <a:pt x="56537" y="28785"/>
                  <a:pt x="56142" y="27994"/>
                </a:cubicBezTo>
                <a:cubicBezTo>
                  <a:pt x="55139" y="30730"/>
                  <a:pt x="55199" y="33678"/>
                  <a:pt x="54075" y="36384"/>
                </a:cubicBezTo>
                <a:cubicBezTo>
                  <a:pt x="53801" y="34864"/>
                  <a:pt x="53558" y="33314"/>
                  <a:pt x="53254" y="31794"/>
                </a:cubicBezTo>
                <a:cubicBezTo>
                  <a:pt x="52403" y="33010"/>
                  <a:pt x="52342" y="34408"/>
                  <a:pt x="52129" y="35745"/>
                </a:cubicBezTo>
                <a:cubicBezTo>
                  <a:pt x="52099" y="34833"/>
                  <a:pt x="52008" y="33922"/>
                  <a:pt x="51370" y="33162"/>
                </a:cubicBezTo>
                <a:cubicBezTo>
                  <a:pt x="50883" y="33952"/>
                  <a:pt x="50579" y="34742"/>
                  <a:pt x="50306" y="35593"/>
                </a:cubicBezTo>
                <a:cubicBezTo>
                  <a:pt x="50063" y="34833"/>
                  <a:pt x="49819" y="34073"/>
                  <a:pt x="49242" y="33466"/>
                </a:cubicBezTo>
                <a:cubicBezTo>
                  <a:pt x="48056" y="34590"/>
                  <a:pt x="48543" y="36171"/>
                  <a:pt x="47570" y="37265"/>
                </a:cubicBezTo>
                <a:cubicBezTo>
                  <a:pt x="47540" y="36687"/>
                  <a:pt x="47327" y="36201"/>
                  <a:pt x="46841" y="35806"/>
                </a:cubicBezTo>
                <a:cubicBezTo>
                  <a:pt x="46780" y="35897"/>
                  <a:pt x="46719" y="35958"/>
                  <a:pt x="46658" y="36049"/>
                </a:cubicBezTo>
                <a:cubicBezTo>
                  <a:pt x="45442" y="33040"/>
                  <a:pt x="45746" y="29423"/>
                  <a:pt x="44348" y="26444"/>
                </a:cubicBezTo>
                <a:cubicBezTo>
                  <a:pt x="43649" y="28481"/>
                  <a:pt x="43619" y="30487"/>
                  <a:pt x="43223" y="32523"/>
                </a:cubicBezTo>
                <a:cubicBezTo>
                  <a:pt x="43163" y="29818"/>
                  <a:pt x="43041" y="27113"/>
                  <a:pt x="42464" y="24529"/>
                </a:cubicBezTo>
                <a:cubicBezTo>
                  <a:pt x="41795" y="26475"/>
                  <a:pt x="41613" y="28450"/>
                  <a:pt x="41369" y="30456"/>
                </a:cubicBezTo>
                <a:lnTo>
                  <a:pt x="41248" y="30335"/>
                </a:lnTo>
                <a:cubicBezTo>
                  <a:pt x="40701" y="31915"/>
                  <a:pt x="40761" y="33466"/>
                  <a:pt x="40701" y="35016"/>
                </a:cubicBezTo>
                <a:cubicBezTo>
                  <a:pt x="40488" y="35897"/>
                  <a:pt x="40245" y="36779"/>
                  <a:pt x="39850" y="37630"/>
                </a:cubicBezTo>
                <a:cubicBezTo>
                  <a:pt x="39515" y="36931"/>
                  <a:pt x="39424" y="36201"/>
                  <a:pt x="39181" y="35624"/>
                </a:cubicBezTo>
                <a:cubicBezTo>
                  <a:pt x="38938" y="34347"/>
                  <a:pt x="38664" y="33040"/>
                  <a:pt x="37904" y="31946"/>
                </a:cubicBezTo>
                <a:cubicBezTo>
                  <a:pt x="36780" y="33466"/>
                  <a:pt x="37084" y="35137"/>
                  <a:pt x="36780" y="36687"/>
                </a:cubicBezTo>
                <a:cubicBezTo>
                  <a:pt x="36628" y="36110"/>
                  <a:pt x="36445" y="35563"/>
                  <a:pt x="36293" y="35016"/>
                </a:cubicBezTo>
                <a:cubicBezTo>
                  <a:pt x="36141" y="34560"/>
                  <a:pt x="36172" y="33952"/>
                  <a:pt x="35442" y="33982"/>
                </a:cubicBezTo>
                <a:cubicBezTo>
                  <a:pt x="35017" y="34043"/>
                  <a:pt x="34804" y="34286"/>
                  <a:pt x="34652" y="34590"/>
                </a:cubicBezTo>
                <a:cubicBezTo>
                  <a:pt x="34500" y="34347"/>
                  <a:pt x="34318" y="34104"/>
                  <a:pt x="33862" y="34134"/>
                </a:cubicBezTo>
                <a:cubicBezTo>
                  <a:pt x="33163" y="34225"/>
                  <a:pt x="33163" y="34864"/>
                  <a:pt x="33011" y="35320"/>
                </a:cubicBezTo>
                <a:cubicBezTo>
                  <a:pt x="32828" y="35897"/>
                  <a:pt x="32676" y="36475"/>
                  <a:pt x="32524" y="37022"/>
                </a:cubicBezTo>
                <a:cubicBezTo>
                  <a:pt x="32220" y="35502"/>
                  <a:pt x="32494" y="33830"/>
                  <a:pt x="31369" y="32584"/>
                </a:cubicBezTo>
                <a:cubicBezTo>
                  <a:pt x="30579" y="33830"/>
                  <a:pt x="30305" y="35137"/>
                  <a:pt x="30093" y="36505"/>
                </a:cubicBezTo>
                <a:cubicBezTo>
                  <a:pt x="29819" y="37143"/>
                  <a:pt x="29819" y="37903"/>
                  <a:pt x="29363" y="38633"/>
                </a:cubicBezTo>
                <a:cubicBezTo>
                  <a:pt x="29029" y="37873"/>
                  <a:pt x="28755" y="37113"/>
                  <a:pt x="28573" y="36323"/>
                </a:cubicBezTo>
                <a:cubicBezTo>
                  <a:pt x="28482" y="34742"/>
                  <a:pt x="28573" y="33162"/>
                  <a:pt x="27995" y="31672"/>
                </a:cubicBezTo>
                <a:cubicBezTo>
                  <a:pt x="27965" y="31703"/>
                  <a:pt x="27934" y="31763"/>
                  <a:pt x="27874" y="31824"/>
                </a:cubicBezTo>
                <a:cubicBezTo>
                  <a:pt x="27661" y="29848"/>
                  <a:pt x="27479" y="27903"/>
                  <a:pt x="26779" y="26079"/>
                </a:cubicBezTo>
                <a:cubicBezTo>
                  <a:pt x="26202" y="28785"/>
                  <a:pt x="26111" y="31490"/>
                  <a:pt x="26020" y="34225"/>
                </a:cubicBezTo>
                <a:cubicBezTo>
                  <a:pt x="25655" y="32280"/>
                  <a:pt x="25594" y="30274"/>
                  <a:pt x="24956" y="28359"/>
                </a:cubicBezTo>
                <a:cubicBezTo>
                  <a:pt x="23557" y="31642"/>
                  <a:pt x="23861" y="35198"/>
                  <a:pt x="22646" y="38481"/>
                </a:cubicBezTo>
                <a:cubicBezTo>
                  <a:pt x="22554" y="38390"/>
                  <a:pt x="22524" y="38329"/>
                  <a:pt x="22463" y="38298"/>
                </a:cubicBezTo>
                <a:cubicBezTo>
                  <a:pt x="22007" y="38785"/>
                  <a:pt x="21795" y="39302"/>
                  <a:pt x="21764" y="39879"/>
                </a:cubicBezTo>
                <a:cubicBezTo>
                  <a:pt x="20822" y="38967"/>
                  <a:pt x="21247" y="37295"/>
                  <a:pt x="20123" y="36384"/>
                </a:cubicBezTo>
                <a:cubicBezTo>
                  <a:pt x="19484" y="37083"/>
                  <a:pt x="19272" y="37903"/>
                  <a:pt x="19029" y="38754"/>
                </a:cubicBezTo>
                <a:cubicBezTo>
                  <a:pt x="18755" y="37995"/>
                  <a:pt x="18451" y="37235"/>
                  <a:pt x="17965" y="36505"/>
                </a:cubicBezTo>
                <a:cubicBezTo>
                  <a:pt x="17296" y="37417"/>
                  <a:pt x="17235" y="38329"/>
                  <a:pt x="17205" y="39241"/>
                </a:cubicBezTo>
                <a:cubicBezTo>
                  <a:pt x="16931" y="37934"/>
                  <a:pt x="16840" y="36566"/>
                  <a:pt x="15959" y="35502"/>
                </a:cubicBezTo>
                <a:cubicBezTo>
                  <a:pt x="15776" y="37143"/>
                  <a:pt x="15563" y="38754"/>
                  <a:pt x="15259" y="40305"/>
                </a:cubicBezTo>
                <a:cubicBezTo>
                  <a:pt x="14104" y="37843"/>
                  <a:pt x="14287" y="34803"/>
                  <a:pt x="13193" y="32280"/>
                </a:cubicBezTo>
                <a:cubicBezTo>
                  <a:pt x="12828" y="33070"/>
                  <a:pt x="12645" y="33922"/>
                  <a:pt x="12524" y="34742"/>
                </a:cubicBezTo>
                <a:lnTo>
                  <a:pt x="12524" y="29514"/>
                </a:lnTo>
                <a:cubicBezTo>
                  <a:pt x="12524" y="28876"/>
                  <a:pt x="12828" y="27873"/>
                  <a:pt x="11582" y="27873"/>
                </a:cubicBezTo>
                <a:cubicBezTo>
                  <a:pt x="11126" y="30943"/>
                  <a:pt x="11065" y="34073"/>
                  <a:pt x="9636" y="36991"/>
                </a:cubicBezTo>
                <a:cubicBezTo>
                  <a:pt x="8512" y="33922"/>
                  <a:pt x="8390" y="30548"/>
                  <a:pt x="7417" y="27569"/>
                </a:cubicBezTo>
                <a:cubicBezTo>
                  <a:pt x="6202" y="27538"/>
                  <a:pt x="6536" y="28359"/>
                  <a:pt x="6505" y="28906"/>
                </a:cubicBezTo>
                <a:cubicBezTo>
                  <a:pt x="6445" y="30760"/>
                  <a:pt x="6505" y="32584"/>
                  <a:pt x="6414" y="34438"/>
                </a:cubicBezTo>
                <a:cubicBezTo>
                  <a:pt x="5776" y="34712"/>
                  <a:pt x="5746" y="35198"/>
                  <a:pt x="5654" y="35715"/>
                </a:cubicBezTo>
                <a:cubicBezTo>
                  <a:pt x="5290" y="37691"/>
                  <a:pt x="4864" y="39666"/>
                  <a:pt x="4135" y="41551"/>
                </a:cubicBezTo>
                <a:cubicBezTo>
                  <a:pt x="3466" y="40001"/>
                  <a:pt x="3770" y="38055"/>
                  <a:pt x="2797" y="36718"/>
                </a:cubicBezTo>
                <a:cubicBezTo>
                  <a:pt x="1885" y="37083"/>
                  <a:pt x="1946" y="37721"/>
                  <a:pt x="1946" y="38359"/>
                </a:cubicBezTo>
                <a:cubicBezTo>
                  <a:pt x="1946" y="39757"/>
                  <a:pt x="1551" y="45624"/>
                  <a:pt x="518" y="46809"/>
                </a:cubicBezTo>
                <a:cubicBezTo>
                  <a:pt x="1" y="47448"/>
                  <a:pt x="214" y="48177"/>
                  <a:pt x="214" y="48846"/>
                </a:cubicBezTo>
                <a:lnTo>
                  <a:pt x="214" y="49423"/>
                </a:lnTo>
                <a:lnTo>
                  <a:pt x="183" y="49423"/>
                </a:lnTo>
                <a:cubicBezTo>
                  <a:pt x="183" y="57934"/>
                  <a:pt x="366" y="63861"/>
                  <a:pt x="366" y="72372"/>
                </a:cubicBezTo>
                <a:lnTo>
                  <a:pt x="426" y="72372"/>
                </a:lnTo>
                <a:cubicBezTo>
                  <a:pt x="95626" y="62797"/>
                  <a:pt x="190855" y="60244"/>
                  <a:pt x="286055" y="50669"/>
                </a:cubicBezTo>
                <a:lnTo>
                  <a:pt x="286085" y="50669"/>
                </a:lnTo>
                <a:cubicBezTo>
                  <a:pt x="286511" y="42159"/>
                  <a:pt x="286480" y="24742"/>
                  <a:pt x="286480" y="162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53"/>
          <p:cNvSpPr/>
          <p:nvPr/>
        </p:nvSpPr>
        <p:spPr>
          <a:xfrm>
            <a:off x="7793684" y="320351"/>
            <a:ext cx="2721515" cy="485696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53"/>
          <p:cNvSpPr/>
          <p:nvPr/>
        </p:nvSpPr>
        <p:spPr>
          <a:xfrm>
            <a:off x="7730749" y="1391251"/>
            <a:ext cx="1418857" cy="3581896"/>
          </a:xfrm>
          <a:custGeom>
            <a:rect b="b" l="l" r="r" t="t"/>
            <a:pathLst>
              <a:path extrusionOk="0" h="19479" w="7716">
                <a:moveTo>
                  <a:pt x="357" y="15442"/>
                </a:moveTo>
                <a:cubicBezTo>
                  <a:pt x="619" y="15621"/>
                  <a:pt x="1119" y="16026"/>
                  <a:pt x="1417" y="16026"/>
                </a:cubicBezTo>
                <a:cubicBezTo>
                  <a:pt x="1179" y="16026"/>
                  <a:pt x="810" y="15990"/>
                  <a:pt x="536" y="16133"/>
                </a:cubicBezTo>
                <a:cubicBezTo>
                  <a:pt x="941" y="16181"/>
                  <a:pt x="1215" y="16514"/>
                  <a:pt x="1524" y="16752"/>
                </a:cubicBezTo>
                <a:cubicBezTo>
                  <a:pt x="1250" y="16633"/>
                  <a:pt x="941" y="16836"/>
                  <a:pt x="679" y="16597"/>
                </a:cubicBezTo>
                <a:cubicBezTo>
                  <a:pt x="738" y="16669"/>
                  <a:pt x="774" y="16776"/>
                  <a:pt x="857" y="16847"/>
                </a:cubicBezTo>
                <a:cubicBezTo>
                  <a:pt x="1072" y="17086"/>
                  <a:pt x="1393" y="17157"/>
                  <a:pt x="1655" y="17288"/>
                </a:cubicBezTo>
                <a:cubicBezTo>
                  <a:pt x="1476" y="17383"/>
                  <a:pt x="1191" y="17336"/>
                  <a:pt x="988" y="17383"/>
                </a:cubicBezTo>
                <a:cubicBezTo>
                  <a:pt x="1548" y="17502"/>
                  <a:pt x="2024" y="17824"/>
                  <a:pt x="2596" y="17931"/>
                </a:cubicBezTo>
                <a:cubicBezTo>
                  <a:pt x="2774" y="17967"/>
                  <a:pt x="2965" y="17990"/>
                  <a:pt x="3155" y="18038"/>
                </a:cubicBezTo>
                <a:lnTo>
                  <a:pt x="3155" y="19479"/>
                </a:lnTo>
                <a:lnTo>
                  <a:pt x="3810" y="19479"/>
                </a:lnTo>
                <a:lnTo>
                  <a:pt x="3810" y="18121"/>
                </a:lnTo>
                <a:cubicBezTo>
                  <a:pt x="4191" y="18145"/>
                  <a:pt x="4560" y="18062"/>
                  <a:pt x="4929" y="18169"/>
                </a:cubicBezTo>
                <a:cubicBezTo>
                  <a:pt x="5179" y="18240"/>
                  <a:pt x="5394" y="18348"/>
                  <a:pt x="5656" y="18336"/>
                </a:cubicBezTo>
                <a:cubicBezTo>
                  <a:pt x="5894" y="18324"/>
                  <a:pt x="6144" y="18240"/>
                  <a:pt x="6394" y="18240"/>
                </a:cubicBezTo>
                <a:cubicBezTo>
                  <a:pt x="6144" y="18157"/>
                  <a:pt x="5906" y="18098"/>
                  <a:pt x="5679" y="18026"/>
                </a:cubicBezTo>
                <a:cubicBezTo>
                  <a:pt x="6394" y="18038"/>
                  <a:pt x="7311" y="17871"/>
                  <a:pt x="7715" y="17050"/>
                </a:cubicBezTo>
                <a:cubicBezTo>
                  <a:pt x="7441" y="17169"/>
                  <a:pt x="7203" y="17228"/>
                  <a:pt x="6941" y="17050"/>
                </a:cubicBezTo>
                <a:cubicBezTo>
                  <a:pt x="7025" y="16978"/>
                  <a:pt x="7144" y="16907"/>
                  <a:pt x="7287" y="16847"/>
                </a:cubicBezTo>
                <a:cubicBezTo>
                  <a:pt x="7037" y="16847"/>
                  <a:pt x="6799" y="16752"/>
                  <a:pt x="6596" y="16609"/>
                </a:cubicBezTo>
                <a:cubicBezTo>
                  <a:pt x="6799" y="16478"/>
                  <a:pt x="7013" y="16324"/>
                  <a:pt x="7191" y="16133"/>
                </a:cubicBezTo>
                <a:cubicBezTo>
                  <a:pt x="7263" y="16062"/>
                  <a:pt x="7311" y="15966"/>
                  <a:pt x="7382" y="15895"/>
                </a:cubicBezTo>
                <a:cubicBezTo>
                  <a:pt x="7156" y="16002"/>
                  <a:pt x="6727" y="16002"/>
                  <a:pt x="6537" y="16014"/>
                </a:cubicBezTo>
                <a:cubicBezTo>
                  <a:pt x="6596" y="15919"/>
                  <a:pt x="6668" y="15847"/>
                  <a:pt x="6763" y="15823"/>
                </a:cubicBezTo>
                <a:cubicBezTo>
                  <a:pt x="6525" y="15823"/>
                  <a:pt x="6287" y="15835"/>
                  <a:pt x="6048" y="15895"/>
                </a:cubicBezTo>
                <a:cubicBezTo>
                  <a:pt x="6179" y="15776"/>
                  <a:pt x="6358" y="15609"/>
                  <a:pt x="6501" y="15585"/>
                </a:cubicBezTo>
                <a:cubicBezTo>
                  <a:pt x="6263" y="15657"/>
                  <a:pt x="5608" y="15716"/>
                  <a:pt x="5417" y="15478"/>
                </a:cubicBezTo>
                <a:cubicBezTo>
                  <a:pt x="5846" y="15300"/>
                  <a:pt x="6287" y="15371"/>
                  <a:pt x="6691" y="15050"/>
                </a:cubicBezTo>
                <a:cubicBezTo>
                  <a:pt x="6953" y="14823"/>
                  <a:pt x="7084" y="14419"/>
                  <a:pt x="7370" y="14216"/>
                </a:cubicBezTo>
                <a:cubicBezTo>
                  <a:pt x="7203" y="14371"/>
                  <a:pt x="6953" y="14288"/>
                  <a:pt x="6739" y="14276"/>
                </a:cubicBezTo>
                <a:cubicBezTo>
                  <a:pt x="6799" y="14240"/>
                  <a:pt x="6846" y="14180"/>
                  <a:pt x="6894" y="14133"/>
                </a:cubicBezTo>
                <a:cubicBezTo>
                  <a:pt x="6763" y="14109"/>
                  <a:pt x="6596" y="14157"/>
                  <a:pt x="6441" y="14157"/>
                </a:cubicBezTo>
                <a:cubicBezTo>
                  <a:pt x="6656" y="14061"/>
                  <a:pt x="6846" y="13930"/>
                  <a:pt x="7037" y="13823"/>
                </a:cubicBezTo>
                <a:cubicBezTo>
                  <a:pt x="6632" y="13823"/>
                  <a:pt x="6298" y="13871"/>
                  <a:pt x="5906" y="13621"/>
                </a:cubicBezTo>
                <a:cubicBezTo>
                  <a:pt x="6048" y="13537"/>
                  <a:pt x="6263" y="13442"/>
                  <a:pt x="6346" y="13323"/>
                </a:cubicBezTo>
                <a:cubicBezTo>
                  <a:pt x="6191" y="13287"/>
                  <a:pt x="6025" y="13276"/>
                  <a:pt x="5894" y="13216"/>
                </a:cubicBezTo>
                <a:cubicBezTo>
                  <a:pt x="6144" y="12823"/>
                  <a:pt x="6477" y="12561"/>
                  <a:pt x="6679" y="12097"/>
                </a:cubicBezTo>
                <a:cubicBezTo>
                  <a:pt x="6310" y="12299"/>
                  <a:pt x="5096" y="12978"/>
                  <a:pt x="4834" y="12287"/>
                </a:cubicBezTo>
                <a:cubicBezTo>
                  <a:pt x="5239" y="12180"/>
                  <a:pt x="5596" y="12037"/>
                  <a:pt x="5989" y="11918"/>
                </a:cubicBezTo>
                <a:cubicBezTo>
                  <a:pt x="5846" y="11871"/>
                  <a:pt x="5691" y="11906"/>
                  <a:pt x="5536" y="11859"/>
                </a:cubicBezTo>
                <a:cubicBezTo>
                  <a:pt x="5727" y="11763"/>
                  <a:pt x="5941" y="11740"/>
                  <a:pt x="6132" y="11668"/>
                </a:cubicBezTo>
                <a:cubicBezTo>
                  <a:pt x="6048" y="11644"/>
                  <a:pt x="6001" y="11597"/>
                  <a:pt x="5906" y="11561"/>
                </a:cubicBezTo>
                <a:cubicBezTo>
                  <a:pt x="6048" y="11371"/>
                  <a:pt x="6537" y="11132"/>
                  <a:pt x="6739" y="11001"/>
                </a:cubicBezTo>
                <a:cubicBezTo>
                  <a:pt x="6525" y="11073"/>
                  <a:pt x="6191" y="11073"/>
                  <a:pt x="5965" y="10978"/>
                </a:cubicBezTo>
                <a:cubicBezTo>
                  <a:pt x="6108" y="10859"/>
                  <a:pt x="6251" y="10728"/>
                  <a:pt x="6382" y="10609"/>
                </a:cubicBezTo>
                <a:cubicBezTo>
                  <a:pt x="6025" y="10561"/>
                  <a:pt x="5656" y="10680"/>
                  <a:pt x="5298" y="10668"/>
                </a:cubicBezTo>
                <a:cubicBezTo>
                  <a:pt x="5429" y="10597"/>
                  <a:pt x="5572" y="10478"/>
                  <a:pt x="5703" y="10418"/>
                </a:cubicBezTo>
                <a:cubicBezTo>
                  <a:pt x="5215" y="10478"/>
                  <a:pt x="4870" y="10442"/>
                  <a:pt x="4441" y="10156"/>
                </a:cubicBezTo>
                <a:cubicBezTo>
                  <a:pt x="4798" y="10180"/>
                  <a:pt x="5144" y="10132"/>
                  <a:pt x="5501" y="10097"/>
                </a:cubicBezTo>
                <a:cubicBezTo>
                  <a:pt x="5417" y="10085"/>
                  <a:pt x="5334" y="10073"/>
                  <a:pt x="5239" y="10061"/>
                </a:cubicBezTo>
                <a:cubicBezTo>
                  <a:pt x="5310" y="10025"/>
                  <a:pt x="5406" y="9978"/>
                  <a:pt x="5477" y="9966"/>
                </a:cubicBezTo>
                <a:cubicBezTo>
                  <a:pt x="5310" y="9978"/>
                  <a:pt x="5155" y="9966"/>
                  <a:pt x="4989" y="9906"/>
                </a:cubicBezTo>
                <a:cubicBezTo>
                  <a:pt x="5346" y="9847"/>
                  <a:pt x="5513" y="9775"/>
                  <a:pt x="5798" y="9525"/>
                </a:cubicBezTo>
                <a:cubicBezTo>
                  <a:pt x="5632" y="9501"/>
                  <a:pt x="5477" y="9525"/>
                  <a:pt x="5310" y="9525"/>
                </a:cubicBezTo>
                <a:cubicBezTo>
                  <a:pt x="5727" y="9537"/>
                  <a:pt x="5775" y="8811"/>
                  <a:pt x="6025" y="8549"/>
                </a:cubicBezTo>
                <a:cubicBezTo>
                  <a:pt x="5656" y="8775"/>
                  <a:pt x="5394" y="8811"/>
                  <a:pt x="4977" y="8823"/>
                </a:cubicBezTo>
                <a:cubicBezTo>
                  <a:pt x="5239" y="8727"/>
                  <a:pt x="5417" y="8525"/>
                  <a:pt x="5644" y="8334"/>
                </a:cubicBezTo>
                <a:cubicBezTo>
                  <a:pt x="5548" y="8370"/>
                  <a:pt x="5465" y="8406"/>
                  <a:pt x="5370" y="8430"/>
                </a:cubicBezTo>
                <a:cubicBezTo>
                  <a:pt x="5429" y="8334"/>
                  <a:pt x="5513" y="8239"/>
                  <a:pt x="5584" y="8156"/>
                </a:cubicBezTo>
                <a:cubicBezTo>
                  <a:pt x="5394" y="8180"/>
                  <a:pt x="5155" y="8215"/>
                  <a:pt x="4953" y="8215"/>
                </a:cubicBezTo>
                <a:cubicBezTo>
                  <a:pt x="5298" y="7953"/>
                  <a:pt x="5489" y="7525"/>
                  <a:pt x="5727" y="7156"/>
                </a:cubicBezTo>
                <a:cubicBezTo>
                  <a:pt x="5358" y="7382"/>
                  <a:pt x="5060" y="7703"/>
                  <a:pt x="4620" y="7537"/>
                </a:cubicBezTo>
                <a:cubicBezTo>
                  <a:pt x="4739" y="7501"/>
                  <a:pt x="4858" y="7441"/>
                  <a:pt x="4977" y="7406"/>
                </a:cubicBezTo>
                <a:cubicBezTo>
                  <a:pt x="4929" y="7394"/>
                  <a:pt x="4870" y="7346"/>
                  <a:pt x="4798" y="7346"/>
                </a:cubicBezTo>
                <a:cubicBezTo>
                  <a:pt x="4941" y="7287"/>
                  <a:pt x="5108" y="7156"/>
                  <a:pt x="5251" y="7072"/>
                </a:cubicBezTo>
                <a:cubicBezTo>
                  <a:pt x="5096" y="7072"/>
                  <a:pt x="4929" y="7037"/>
                  <a:pt x="4763" y="7037"/>
                </a:cubicBezTo>
                <a:cubicBezTo>
                  <a:pt x="5191" y="6882"/>
                  <a:pt x="5370" y="6489"/>
                  <a:pt x="5536" y="6037"/>
                </a:cubicBezTo>
                <a:cubicBezTo>
                  <a:pt x="5358" y="6168"/>
                  <a:pt x="5203" y="6322"/>
                  <a:pt x="4977" y="6287"/>
                </a:cubicBezTo>
                <a:cubicBezTo>
                  <a:pt x="5060" y="6203"/>
                  <a:pt x="5155" y="6096"/>
                  <a:pt x="5155" y="5977"/>
                </a:cubicBezTo>
                <a:cubicBezTo>
                  <a:pt x="5025" y="6072"/>
                  <a:pt x="4846" y="6156"/>
                  <a:pt x="4691" y="6072"/>
                </a:cubicBezTo>
                <a:cubicBezTo>
                  <a:pt x="4751" y="6025"/>
                  <a:pt x="4798" y="5953"/>
                  <a:pt x="4870" y="5917"/>
                </a:cubicBezTo>
                <a:cubicBezTo>
                  <a:pt x="4644" y="5906"/>
                  <a:pt x="4453" y="5906"/>
                  <a:pt x="4227" y="5810"/>
                </a:cubicBezTo>
                <a:cubicBezTo>
                  <a:pt x="4739" y="5906"/>
                  <a:pt x="4882" y="5358"/>
                  <a:pt x="5084" y="4941"/>
                </a:cubicBezTo>
                <a:cubicBezTo>
                  <a:pt x="4870" y="5001"/>
                  <a:pt x="4644" y="5013"/>
                  <a:pt x="4429" y="5013"/>
                </a:cubicBezTo>
                <a:cubicBezTo>
                  <a:pt x="4560" y="4965"/>
                  <a:pt x="4691" y="4882"/>
                  <a:pt x="4786" y="4763"/>
                </a:cubicBezTo>
                <a:cubicBezTo>
                  <a:pt x="4584" y="4822"/>
                  <a:pt x="4370" y="4786"/>
                  <a:pt x="4215" y="4620"/>
                </a:cubicBezTo>
                <a:cubicBezTo>
                  <a:pt x="4405" y="4477"/>
                  <a:pt x="4667" y="4370"/>
                  <a:pt x="4822" y="4179"/>
                </a:cubicBezTo>
                <a:cubicBezTo>
                  <a:pt x="4667" y="4298"/>
                  <a:pt x="4453" y="4179"/>
                  <a:pt x="4274" y="4132"/>
                </a:cubicBezTo>
                <a:cubicBezTo>
                  <a:pt x="4393" y="4060"/>
                  <a:pt x="4524" y="3953"/>
                  <a:pt x="4572" y="3822"/>
                </a:cubicBezTo>
                <a:cubicBezTo>
                  <a:pt x="4465" y="3882"/>
                  <a:pt x="4334" y="3893"/>
                  <a:pt x="4227" y="3870"/>
                </a:cubicBezTo>
                <a:cubicBezTo>
                  <a:pt x="4310" y="3786"/>
                  <a:pt x="4382" y="3715"/>
                  <a:pt x="4441" y="3632"/>
                </a:cubicBezTo>
                <a:cubicBezTo>
                  <a:pt x="4322" y="3608"/>
                  <a:pt x="4155" y="3596"/>
                  <a:pt x="4048" y="3572"/>
                </a:cubicBezTo>
                <a:cubicBezTo>
                  <a:pt x="4191" y="3512"/>
                  <a:pt x="4286" y="3405"/>
                  <a:pt x="4382" y="3274"/>
                </a:cubicBezTo>
                <a:cubicBezTo>
                  <a:pt x="4263" y="3274"/>
                  <a:pt x="4132" y="3251"/>
                  <a:pt x="4012" y="3239"/>
                </a:cubicBezTo>
                <a:cubicBezTo>
                  <a:pt x="4227" y="3131"/>
                  <a:pt x="4322" y="2834"/>
                  <a:pt x="4441" y="2631"/>
                </a:cubicBezTo>
                <a:cubicBezTo>
                  <a:pt x="4274" y="2703"/>
                  <a:pt x="4096" y="2750"/>
                  <a:pt x="3953" y="2822"/>
                </a:cubicBezTo>
                <a:cubicBezTo>
                  <a:pt x="4024" y="2739"/>
                  <a:pt x="4108" y="2631"/>
                  <a:pt x="4215" y="2572"/>
                </a:cubicBezTo>
                <a:lnTo>
                  <a:pt x="3810" y="2572"/>
                </a:lnTo>
                <a:cubicBezTo>
                  <a:pt x="3905" y="2465"/>
                  <a:pt x="3977" y="2334"/>
                  <a:pt x="4084" y="2227"/>
                </a:cubicBezTo>
                <a:cubicBezTo>
                  <a:pt x="3929" y="2346"/>
                  <a:pt x="3751" y="2346"/>
                  <a:pt x="3572" y="2346"/>
                </a:cubicBezTo>
                <a:cubicBezTo>
                  <a:pt x="3727" y="2322"/>
                  <a:pt x="3846" y="2203"/>
                  <a:pt x="3953" y="2096"/>
                </a:cubicBezTo>
                <a:cubicBezTo>
                  <a:pt x="3870" y="2119"/>
                  <a:pt x="3798" y="2108"/>
                  <a:pt x="3715" y="2119"/>
                </a:cubicBezTo>
                <a:lnTo>
                  <a:pt x="3917" y="1917"/>
                </a:lnTo>
                <a:cubicBezTo>
                  <a:pt x="3846" y="1929"/>
                  <a:pt x="3751" y="1905"/>
                  <a:pt x="3679" y="1917"/>
                </a:cubicBezTo>
                <a:cubicBezTo>
                  <a:pt x="3667" y="1762"/>
                  <a:pt x="3667" y="1607"/>
                  <a:pt x="3751" y="1512"/>
                </a:cubicBezTo>
                <a:cubicBezTo>
                  <a:pt x="3631" y="1429"/>
                  <a:pt x="3679" y="1226"/>
                  <a:pt x="3655" y="1084"/>
                </a:cubicBezTo>
                <a:cubicBezTo>
                  <a:pt x="3667" y="1072"/>
                  <a:pt x="3667" y="1048"/>
                  <a:pt x="3679" y="1048"/>
                </a:cubicBezTo>
                <a:cubicBezTo>
                  <a:pt x="3679" y="691"/>
                  <a:pt x="3631" y="333"/>
                  <a:pt x="3631" y="0"/>
                </a:cubicBezTo>
                <a:cubicBezTo>
                  <a:pt x="3631" y="381"/>
                  <a:pt x="3560" y="1334"/>
                  <a:pt x="3262" y="1286"/>
                </a:cubicBezTo>
                <a:cubicBezTo>
                  <a:pt x="3274" y="1465"/>
                  <a:pt x="3370" y="1631"/>
                  <a:pt x="3429" y="1798"/>
                </a:cubicBezTo>
                <a:cubicBezTo>
                  <a:pt x="3310" y="1786"/>
                  <a:pt x="3203" y="1727"/>
                  <a:pt x="3084" y="1691"/>
                </a:cubicBezTo>
                <a:cubicBezTo>
                  <a:pt x="3143" y="1869"/>
                  <a:pt x="3310" y="1965"/>
                  <a:pt x="3298" y="2179"/>
                </a:cubicBezTo>
                <a:cubicBezTo>
                  <a:pt x="3250" y="2143"/>
                  <a:pt x="3131" y="2119"/>
                  <a:pt x="3096" y="2108"/>
                </a:cubicBezTo>
                <a:cubicBezTo>
                  <a:pt x="3155" y="2274"/>
                  <a:pt x="3250" y="2417"/>
                  <a:pt x="3334" y="2572"/>
                </a:cubicBezTo>
                <a:cubicBezTo>
                  <a:pt x="3143" y="2584"/>
                  <a:pt x="2881" y="2512"/>
                  <a:pt x="2739" y="2346"/>
                </a:cubicBezTo>
                <a:cubicBezTo>
                  <a:pt x="2834" y="2631"/>
                  <a:pt x="3084" y="2798"/>
                  <a:pt x="3191" y="3060"/>
                </a:cubicBezTo>
                <a:cubicBezTo>
                  <a:pt x="3024" y="3048"/>
                  <a:pt x="2881" y="2989"/>
                  <a:pt x="2715" y="2953"/>
                </a:cubicBezTo>
                <a:cubicBezTo>
                  <a:pt x="2834" y="3155"/>
                  <a:pt x="2977" y="3310"/>
                  <a:pt x="3084" y="3524"/>
                </a:cubicBezTo>
                <a:cubicBezTo>
                  <a:pt x="2905" y="3524"/>
                  <a:pt x="2715" y="3405"/>
                  <a:pt x="2560" y="3465"/>
                </a:cubicBezTo>
                <a:cubicBezTo>
                  <a:pt x="2715" y="3655"/>
                  <a:pt x="3036" y="3786"/>
                  <a:pt x="3084" y="4060"/>
                </a:cubicBezTo>
                <a:cubicBezTo>
                  <a:pt x="2917" y="4060"/>
                  <a:pt x="2762" y="4001"/>
                  <a:pt x="2608" y="3905"/>
                </a:cubicBezTo>
                <a:cubicBezTo>
                  <a:pt x="2798" y="4239"/>
                  <a:pt x="2977" y="4429"/>
                  <a:pt x="3262" y="4655"/>
                </a:cubicBezTo>
                <a:cubicBezTo>
                  <a:pt x="3060" y="4667"/>
                  <a:pt x="2881" y="4775"/>
                  <a:pt x="2655" y="4727"/>
                </a:cubicBezTo>
                <a:cubicBezTo>
                  <a:pt x="2417" y="4679"/>
                  <a:pt x="2179" y="4501"/>
                  <a:pt x="1953" y="4405"/>
                </a:cubicBezTo>
                <a:cubicBezTo>
                  <a:pt x="2107" y="4834"/>
                  <a:pt x="2643" y="4894"/>
                  <a:pt x="2774" y="5334"/>
                </a:cubicBezTo>
                <a:cubicBezTo>
                  <a:pt x="2703" y="5310"/>
                  <a:pt x="2596" y="5334"/>
                  <a:pt x="2524" y="5310"/>
                </a:cubicBezTo>
                <a:cubicBezTo>
                  <a:pt x="2500" y="5358"/>
                  <a:pt x="2500" y="5382"/>
                  <a:pt x="2488" y="5429"/>
                </a:cubicBezTo>
                <a:cubicBezTo>
                  <a:pt x="2322" y="5453"/>
                  <a:pt x="2179" y="5382"/>
                  <a:pt x="2024" y="5310"/>
                </a:cubicBezTo>
                <a:cubicBezTo>
                  <a:pt x="2131" y="5489"/>
                  <a:pt x="2274" y="5656"/>
                  <a:pt x="2393" y="5834"/>
                </a:cubicBezTo>
                <a:cubicBezTo>
                  <a:pt x="2203" y="5810"/>
                  <a:pt x="2012" y="5775"/>
                  <a:pt x="1857" y="5632"/>
                </a:cubicBezTo>
                <a:cubicBezTo>
                  <a:pt x="1941" y="6048"/>
                  <a:pt x="2155" y="6227"/>
                  <a:pt x="2381" y="6501"/>
                </a:cubicBezTo>
                <a:cubicBezTo>
                  <a:pt x="2060" y="6608"/>
                  <a:pt x="1762" y="6346"/>
                  <a:pt x="1441" y="6346"/>
                </a:cubicBezTo>
                <a:cubicBezTo>
                  <a:pt x="1607" y="6644"/>
                  <a:pt x="1846" y="6882"/>
                  <a:pt x="2084" y="7096"/>
                </a:cubicBezTo>
                <a:cubicBezTo>
                  <a:pt x="1965" y="7096"/>
                  <a:pt x="1846" y="7096"/>
                  <a:pt x="1726" y="7108"/>
                </a:cubicBezTo>
                <a:cubicBezTo>
                  <a:pt x="1857" y="7394"/>
                  <a:pt x="2179" y="7561"/>
                  <a:pt x="2393" y="7703"/>
                </a:cubicBezTo>
                <a:cubicBezTo>
                  <a:pt x="2179" y="7715"/>
                  <a:pt x="1905" y="7882"/>
                  <a:pt x="1703" y="7822"/>
                </a:cubicBezTo>
                <a:cubicBezTo>
                  <a:pt x="1857" y="7977"/>
                  <a:pt x="2024" y="8156"/>
                  <a:pt x="2215" y="8239"/>
                </a:cubicBezTo>
                <a:cubicBezTo>
                  <a:pt x="1798" y="8358"/>
                  <a:pt x="1536" y="8180"/>
                  <a:pt x="1167" y="7977"/>
                </a:cubicBezTo>
                <a:cubicBezTo>
                  <a:pt x="1417" y="8370"/>
                  <a:pt x="1596" y="8751"/>
                  <a:pt x="2000" y="9001"/>
                </a:cubicBezTo>
                <a:cubicBezTo>
                  <a:pt x="1881" y="9144"/>
                  <a:pt x="1607" y="9144"/>
                  <a:pt x="1429" y="9120"/>
                </a:cubicBezTo>
                <a:cubicBezTo>
                  <a:pt x="1524" y="9192"/>
                  <a:pt x="1524" y="9263"/>
                  <a:pt x="1560" y="9358"/>
                </a:cubicBezTo>
                <a:lnTo>
                  <a:pt x="1250" y="9358"/>
                </a:lnTo>
                <a:cubicBezTo>
                  <a:pt x="1345" y="9525"/>
                  <a:pt x="1488" y="9597"/>
                  <a:pt x="1655" y="9656"/>
                </a:cubicBezTo>
                <a:cubicBezTo>
                  <a:pt x="1250" y="9882"/>
                  <a:pt x="691" y="9668"/>
                  <a:pt x="417" y="9287"/>
                </a:cubicBezTo>
                <a:cubicBezTo>
                  <a:pt x="607" y="9835"/>
                  <a:pt x="1179" y="9882"/>
                  <a:pt x="1381" y="10359"/>
                </a:cubicBezTo>
                <a:cubicBezTo>
                  <a:pt x="1334" y="10370"/>
                  <a:pt x="1250" y="10430"/>
                  <a:pt x="1179" y="10430"/>
                </a:cubicBezTo>
                <a:cubicBezTo>
                  <a:pt x="1298" y="10573"/>
                  <a:pt x="1441" y="10680"/>
                  <a:pt x="1596" y="10775"/>
                </a:cubicBezTo>
                <a:cubicBezTo>
                  <a:pt x="1334" y="10799"/>
                  <a:pt x="1000" y="10751"/>
                  <a:pt x="786" y="10549"/>
                </a:cubicBezTo>
                <a:cubicBezTo>
                  <a:pt x="905" y="10811"/>
                  <a:pt x="1643" y="11216"/>
                  <a:pt x="1572" y="11490"/>
                </a:cubicBezTo>
                <a:cubicBezTo>
                  <a:pt x="1429" y="11490"/>
                  <a:pt x="1298" y="11466"/>
                  <a:pt x="1167" y="11502"/>
                </a:cubicBezTo>
                <a:cubicBezTo>
                  <a:pt x="1250" y="11728"/>
                  <a:pt x="1488" y="11883"/>
                  <a:pt x="1703" y="11918"/>
                </a:cubicBezTo>
                <a:cubicBezTo>
                  <a:pt x="1298" y="12144"/>
                  <a:pt x="512" y="12156"/>
                  <a:pt x="119" y="11847"/>
                </a:cubicBezTo>
                <a:cubicBezTo>
                  <a:pt x="226" y="11978"/>
                  <a:pt x="238" y="12204"/>
                  <a:pt x="345" y="12359"/>
                </a:cubicBezTo>
                <a:cubicBezTo>
                  <a:pt x="536" y="12656"/>
                  <a:pt x="750" y="12692"/>
                  <a:pt x="1036" y="12811"/>
                </a:cubicBezTo>
                <a:cubicBezTo>
                  <a:pt x="953" y="12799"/>
                  <a:pt x="869" y="12823"/>
                  <a:pt x="786" y="12811"/>
                </a:cubicBezTo>
                <a:cubicBezTo>
                  <a:pt x="1000" y="13061"/>
                  <a:pt x="1179" y="13299"/>
                  <a:pt x="1476" y="13395"/>
                </a:cubicBezTo>
                <a:cubicBezTo>
                  <a:pt x="1238" y="13299"/>
                  <a:pt x="941" y="13347"/>
                  <a:pt x="738" y="13133"/>
                </a:cubicBezTo>
                <a:cubicBezTo>
                  <a:pt x="822" y="13335"/>
                  <a:pt x="941" y="13526"/>
                  <a:pt x="1084" y="13657"/>
                </a:cubicBezTo>
                <a:cubicBezTo>
                  <a:pt x="1226" y="13776"/>
                  <a:pt x="1441" y="13776"/>
                  <a:pt x="1500" y="13966"/>
                </a:cubicBezTo>
                <a:cubicBezTo>
                  <a:pt x="1238" y="13930"/>
                  <a:pt x="905" y="13847"/>
                  <a:pt x="643" y="13942"/>
                </a:cubicBezTo>
                <a:cubicBezTo>
                  <a:pt x="1012" y="13942"/>
                  <a:pt x="1476" y="14180"/>
                  <a:pt x="1679" y="14526"/>
                </a:cubicBezTo>
                <a:cubicBezTo>
                  <a:pt x="1298" y="14538"/>
                  <a:pt x="941" y="14621"/>
                  <a:pt x="536" y="14597"/>
                </a:cubicBezTo>
                <a:cubicBezTo>
                  <a:pt x="655" y="14823"/>
                  <a:pt x="1238" y="14942"/>
                  <a:pt x="1429" y="15157"/>
                </a:cubicBezTo>
                <a:cubicBezTo>
                  <a:pt x="1143" y="15085"/>
                  <a:pt x="810" y="15121"/>
                  <a:pt x="524" y="15133"/>
                </a:cubicBezTo>
                <a:cubicBezTo>
                  <a:pt x="607" y="15252"/>
                  <a:pt x="714" y="15359"/>
                  <a:pt x="834" y="15454"/>
                </a:cubicBezTo>
                <a:cubicBezTo>
                  <a:pt x="643" y="15383"/>
                  <a:pt x="238" y="15312"/>
                  <a:pt x="0" y="15157"/>
                </a:cubicBezTo>
                <a:cubicBezTo>
                  <a:pt x="167" y="15169"/>
                  <a:pt x="214" y="15323"/>
                  <a:pt x="357" y="1544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53"/>
          <p:cNvSpPr/>
          <p:nvPr/>
        </p:nvSpPr>
        <p:spPr>
          <a:xfrm>
            <a:off x="131525" y="1872892"/>
            <a:ext cx="1084859" cy="3324853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53"/>
          <p:cNvSpPr txBox="1"/>
          <p:nvPr/>
        </p:nvSpPr>
        <p:spPr>
          <a:xfrm>
            <a:off x="4437175" y="2319813"/>
            <a:ext cx="3198900" cy="15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●"/>
            </a:pPr>
            <a:r>
              <a:rPr lang="en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不採摘植物、不驚擾野生動物、不破壞自然環境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●"/>
            </a:pPr>
            <a:r>
              <a:rPr lang="en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不餵食野生動物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●"/>
            </a:pPr>
            <a:r>
              <a:rPr lang="en" sz="20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在指定的步道上行走</a:t>
            </a:r>
            <a:endParaRPr sz="20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429" name="Google Shape;429;p53"/>
          <p:cNvSpPr txBox="1"/>
          <p:nvPr/>
        </p:nvSpPr>
        <p:spPr>
          <a:xfrm>
            <a:off x="1444950" y="1784213"/>
            <a:ext cx="31989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減少垃圾</a:t>
            </a:r>
            <a:endParaRPr b="1" sz="36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8"/>
          <p:cNvSpPr/>
          <p:nvPr/>
        </p:nvSpPr>
        <p:spPr>
          <a:xfrm>
            <a:off x="5313975" y="1313368"/>
            <a:ext cx="3611418" cy="644567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8"/>
          <p:cNvSpPr/>
          <p:nvPr/>
        </p:nvSpPr>
        <p:spPr>
          <a:xfrm flipH="1">
            <a:off x="4488016" y="1141750"/>
            <a:ext cx="4884434" cy="4001906"/>
          </a:xfrm>
          <a:custGeom>
            <a:rect b="b" l="l" r="r" t="t"/>
            <a:pathLst>
              <a:path extrusionOk="0" h="140307" w="207451">
                <a:moveTo>
                  <a:pt x="0" y="140306"/>
                </a:moveTo>
                <a:lnTo>
                  <a:pt x="207451" y="140306"/>
                </a:lnTo>
                <a:lnTo>
                  <a:pt x="188241" y="100792"/>
                </a:lnTo>
                <a:lnTo>
                  <a:pt x="182040" y="88664"/>
                </a:lnTo>
                <a:lnTo>
                  <a:pt x="162100" y="79242"/>
                </a:lnTo>
                <a:lnTo>
                  <a:pt x="124896" y="59150"/>
                </a:lnTo>
                <a:lnTo>
                  <a:pt x="109121" y="47326"/>
                </a:lnTo>
                <a:lnTo>
                  <a:pt x="99698" y="37843"/>
                </a:lnTo>
                <a:lnTo>
                  <a:pt x="91126" y="37417"/>
                </a:lnTo>
                <a:lnTo>
                  <a:pt x="73375" y="27417"/>
                </a:lnTo>
                <a:lnTo>
                  <a:pt x="66232" y="23891"/>
                </a:lnTo>
                <a:lnTo>
                  <a:pt x="59819" y="17660"/>
                </a:lnTo>
                <a:lnTo>
                  <a:pt x="42372" y="10821"/>
                </a:lnTo>
                <a:lnTo>
                  <a:pt x="25472" y="973"/>
                </a:lnTo>
                <a:lnTo>
                  <a:pt x="16870" y="0"/>
                </a:lnTo>
                <a:lnTo>
                  <a:pt x="9879" y="5928"/>
                </a:lnTo>
                <a:lnTo>
                  <a:pt x="1641" y="7599"/>
                </a:lnTo>
                <a:lnTo>
                  <a:pt x="0" y="890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8"/>
          <p:cNvSpPr/>
          <p:nvPr/>
        </p:nvSpPr>
        <p:spPr>
          <a:xfrm>
            <a:off x="4748102" y="1450975"/>
            <a:ext cx="4624538" cy="3921753"/>
          </a:xfrm>
          <a:custGeom>
            <a:rect b="b" l="l" r="r" t="t"/>
            <a:pathLst>
              <a:path extrusionOk="0" h="95443" w="276298">
                <a:moveTo>
                  <a:pt x="276298" y="0"/>
                </a:moveTo>
                <a:lnTo>
                  <a:pt x="272833" y="2341"/>
                </a:lnTo>
                <a:lnTo>
                  <a:pt x="266054" y="6596"/>
                </a:lnTo>
                <a:lnTo>
                  <a:pt x="255051" y="12250"/>
                </a:lnTo>
                <a:lnTo>
                  <a:pt x="246145" y="18207"/>
                </a:lnTo>
                <a:lnTo>
                  <a:pt x="235628" y="16961"/>
                </a:lnTo>
                <a:lnTo>
                  <a:pt x="226783" y="18450"/>
                </a:lnTo>
                <a:lnTo>
                  <a:pt x="219579" y="24712"/>
                </a:lnTo>
                <a:lnTo>
                  <a:pt x="200369" y="35502"/>
                </a:lnTo>
                <a:lnTo>
                  <a:pt x="178454" y="35715"/>
                </a:lnTo>
                <a:lnTo>
                  <a:pt x="170429" y="34469"/>
                </a:lnTo>
                <a:lnTo>
                  <a:pt x="155384" y="25381"/>
                </a:lnTo>
                <a:lnTo>
                  <a:pt x="144411" y="24165"/>
                </a:lnTo>
                <a:lnTo>
                  <a:pt x="133620" y="17569"/>
                </a:lnTo>
                <a:lnTo>
                  <a:pt x="125292" y="19271"/>
                </a:lnTo>
                <a:lnTo>
                  <a:pt x="117875" y="23344"/>
                </a:lnTo>
                <a:lnTo>
                  <a:pt x="93802" y="40123"/>
                </a:lnTo>
                <a:lnTo>
                  <a:pt x="62160" y="47995"/>
                </a:lnTo>
                <a:lnTo>
                  <a:pt x="51218" y="54652"/>
                </a:lnTo>
                <a:lnTo>
                  <a:pt x="38786" y="56202"/>
                </a:lnTo>
                <a:lnTo>
                  <a:pt x="26202" y="60305"/>
                </a:lnTo>
                <a:lnTo>
                  <a:pt x="7053" y="73801"/>
                </a:lnTo>
                <a:lnTo>
                  <a:pt x="1" y="76050"/>
                </a:lnTo>
                <a:lnTo>
                  <a:pt x="1" y="91035"/>
                </a:lnTo>
                <a:lnTo>
                  <a:pt x="126052" y="88603"/>
                </a:lnTo>
                <a:lnTo>
                  <a:pt x="255325" y="95199"/>
                </a:lnTo>
                <a:lnTo>
                  <a:pt x="276298" y="954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8"/>
          <p:cNvSpPr/>
          <p:nvPr/>
        </p:nvSpPr>
        <p:spPr>
          <a:xfrm flipH="1">
            <a:off x="4259350" y="2916813"/>
            <a:ext cx="5672625" cy="2374823"/>
          </a:xfrm>
          <a:custGeom>
            <a:rect b="b" l="l" r="r" t="t"/>
            <a:pathLst>
              <a:path extrusionOk="0" h="62160" w="226905">
                <a:moveTo>
                  <a:pt x="226904" y="62159"/>
                </a:moveTo>
                <a:lnTo>
                  <a:pt x="198089" y="45624"/>
                </a:lnTo>
                <a:lnTo>
                  <a:pt x="186448" y="44560"/>
                </a:lnTo>
                <a:lnTo>
                  <a:pt x="161918" y="27448"/>
                </a:lnTo>
                <a:lnTo>
                  <a:pt x="153559" y="24408"/>
                </a:lnTo>
                <a:lnTo>
                  <a:pt x="145717" y="19180"/>
                </a:lnTo>
                <a:lnTo>
                  <a:pt x="135596" y="22645"/>
                </a:lnTo>
                <a:lnTo>
                  <a:pt x="127875" y="19453"/>
                </a:lnTo>
                <a:lnTo>
                  <a:pt x="109881" y="6779"/>
                </a:lnTo>
                <a:lnTo>
                  <a:pt x="101735" y="5107"/>
                </a:lnTo>
                <a:lnTo>
                  <a:pt x="91917" y="0"/>
                </a:lnTo>
                <a:lnTo>
                  <a:pt x="77722" y="8207"/>
                </a:lnTo>
                <a:lnTo>
                  <a:pt x="58694" y="15776"/>
                </a:lnTo>
                <a:lnTo>
                  <a:pt x="22189" y="36505"/>
                </a:lnTo>
                <a:lnTo>
                  <a:pt x="12159" y="39788"/>
                </a:lnTo>
                <a:cubicBezTo>
                  <a:pt x="12159" y="39788"/>
                  <a:pt x="6596" y="57235"/>
                  <a:pt x="0" y="62159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38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目錄</a:t>
            </a:r>
            <a:endParaRPr sz="4800"/>
          </a:p>
        </p:txBody>
      </p:sp>
      <p:sp>
        <p:nvSpPr>
          <p:cNvPr id="224" name="Google Shape;224;p38"/>
          <p:cNvSpPr txBox="1"/>
          <p:nvPr>
            <p:ph idx="1" type="subTitle"/>
          </p:nvPr>
        </p:nvSpPr>
        <p:spPr>
          <a:xfrm>
            <a:off x="1600800" y="1577175"/>
            <a:ext cx="29187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行程</a:t>
            </a:r>
            <a:endParaRPr sz="3000"/>
          </a:p>
        </p:txBody>
      </p:sp>
      <p:sp>
        <p:nvSpPr>
          <p:cNvPr id="225" name="Google Shape;225;p38"/>
          <p:cNvSpPr txBox="1"/>
          <p:nvPr>
            <p:ph idx="3" type="title"/>
          </p:nvPr>
        </p:nvSpPr>
        <p:spPr>
          <a:xfrm>
            <a:off x="713224" y="1450975"/>
            <a:ext cx="796800" cy="5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6" name="Google Shape;226;p38"/>
          <p:cNvSpPr txBox="1"/>
          <p:nvPr>
            <p:ph idx="4" type="subTitle"/>
          </p:nvPr>
        </p:nvSpPr>
        <p:spPr>
          <a:xfrm>
            <a:off x="1600800" y="3268680"/>
            <a:ext cx="29187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注意事項</a:t>
            </a:r>
            <a:endParaRPr sz="3000"/>
          </a:p>
        </p:txBody>
      </p:sp>
      <p:sp>
        <p:nvSpPr>
          <p:cNvPr id="227" name="Google Shape;227;p38"/>
          <p:cNvSpPr txBox="1"/>
          <p:nvPr>
            <p:ph idx="6" type="title"/>
          </p:nvPr>
        </p:nvSpPr>
        <p:spPr>
          <a:xfrm>
            <a:off x="713224" y="3173585"/>
            <a:ext cx="796800" cy="5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28" name="Google Shape;228;p38"/>
          <p:cNvSpPr txBox="1"/>
          <p:nvPr>
            <p:ph idx="7" type="subTitle"/>
          </p:nvPr>
        </p:nvSpPr>
        <p:spPr>
          <a:xfrm>
            <a:off x="1600800" y="2422917"/>
            <a:ext cx="2918700" cy="48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分組</a:t>
            </a:r>
            <a:endParaRPr sz="3000"/>
          </a:p>
        </p:txBody>
      </p:sp>
      <p:sp>
        <p:nvSpPr>
          <p:cNvPr id="229" name="Google Shape;229;p38"/>
          <p:cNvSpPr txBox="1"/>
          <p:nvPr>
            <p:ph idx="9" type="title"/>
          </p:nvPr>
        </p:nvSpPr>
        <p:spPr>
          <a:xfrm>
            <a:off x="713224" y="2253580"/>
            <a:ext cx="796800" cy="50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30" name="Google Shape;230;p38"/>
          <p:cNvSpPr txBox="1"/>
          <p:nvPr>
            <p:ph idx="4294967295" type="subTitle"/>
          </p:nvPr>
        </p:nvSpPr>
        <p:spPr>
          <a:xfrm>
            <a:off x="2049300" y="5805986"/>
            <a:ext cx="2470200" cy="4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Others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31" name="Google Shape;231;p38"/>
          <p:cNvSpPr/>
          <p:nvPr/>
        </p:nvSpPr>
        <p:spPr>
          <a:xfrm>
            <a:off x="-67888" y="4178475"/>
            <a:ext cx="9440529" cy="1927628"/>
          </a:xfrm>
          <a:custGeom>
            <a:rect b="b" l="l" r="r" t="t"/>
            <a:pathLst>
              <a:path extrusionOk="0" h="72372" w="286663">
                <a:moveTo>
                  <a:pt x="286480" y="16262"/>
                </a:moveTo>
                <a:lnTo>
                  <a:pt x="286450" y="16262"/>
                </a:lnTo>
                <a:lnTo>
                  <a:pt x="286450" y="15684"/>
                </a:lnTo>
                <a:cubicBezTo>
                  <a:pt x="286450" y="15015"/>
                  <a:pt x="286663" y="14256"/>
                  <a:pt x="286146" y="13708"/>
                </a:cubicBezTo>
                <a:cubicBezTo>
                  <a:pt x="285113" y="12736"/>
                  <a:pt x="284930" y="11398"/>
                  <a:pt x="284930" y="10000"/>
                </a:cubicBezTo>
                <a:cubicBezTo>
                  <a:pt x="284930" y="9331"/>
                  <a:pt x="284930" y="8693"/>
                  <a:pt x="284049" y="8541"/>
                </a:cubicBezTo>
                <a:cubicBezTo>
                  <a:pt x="283106" y="10061"/>
                  <a:pt x="283410" y="11915"/>
                  <a:pt x="282711" y="13617"/>
                </a:cubicBezTo>
                <a:cubicBezTo>
                  <a:pt x="281982" y="11854"/>
                  <a:pt x="281587" y="9970"/>
                  <a:pt x="281191" y="8085"/>
                </a:cubicBezTo>
                <a:cubicBezTo>
                  <a:pt x="281131" y="7599"/>
                  <a:pt x="281070" y="7143"/>
                  <a:pt x="280432" y="6991"/>
                </a:cubicBezTo>
                <a:cubicBezTo>
                  <a:pt x="280401" y="5137"/>
                  <a:pt x="280401" y="3313"/>
                  <a:pt x="280371" y="1429"/>
                </a:cubicBezTo>
                <a:cubicBezTo>
                  <a:pt x="280371" y="912"/>
                  <a:pt x="280675" y="0"/>
                  <a:pt x="279459" y="243"/>
                </a:cubicBezTo>
                <a:cubicBezTo>
                  <a:pt x="278486" y="3435"/>
                  <a:pt x="278334" y="6839"/>
                  <a:pt x="277210" y="10122"/>
                </a:cubicBezTo>
                <a:cubicBezTo>
                  <a:pt x="275811" y="7508"/>
                  <a:pt x="275720" y="4407"/>
                  <a:pt x="275264" y="1398"/>
                </a:cubicBezTo>
                <a:cubicBezTo>
                  <a:pt x="274018" y="1672"/>
                  <a:pt x="274322" y="2523"/>
                  <a:pt x="274322" y="3222"/>
                </a:cubicBezTo>
                <a:lnTo>
                  <a:pt x="274322" y="8450"/>
                </a:lnTo>
                <a:cubicBezTo>
                  <a:pt x="274200" y="7660"/>
                  <a:pt x="274018" y="6869"/>
                  <a:pt x="273684" y="6140"/>
                </a:cubicBezTo>
                <a:cubicBezTo>
                  <a:pt x="272559" y="8876"/>
                  <a:pt x="272711" y="11885"/>
                  <a:pt x="271586" y="14590"/>
                </a:cubicBezTo>
                <a:cubicBezTo>
                  <a:pt x="271282" y="13070"/>
                  <a:pt x="271100" y="11490"/>
                  <a:pt x="270887" y="9909"/>
                </a:cubicBezTo>
                <a:cubicBezTo>
                  <a:pt x="270036" y="11155"/>
                  <a:pt x="269915" y="12523"/>
                  <a:pt x="269641" y="13891"/>
                </a:cubicBezTo>
                <a:cubicBezTo>
                  <a:pt x="269611" y="12979"/>
                  <a:pt x="269520" y="12067"/>
                  <a:pt x="268881" y="11307"/>
                </a:cubicBezTo>
                <a:cubicBezTo>
                  <a:pt x="268395" y="12097"/>
                  <a:pt x="268091" y="12949"/>
                  <a:pt x="267817" y="13739"/>
                </a:cubicBezTo>
                <a:cubicBezTo>
                  <a:pt x="267605" y="12949"/>
                  <a:pt x="267361" y="12189"/>
                  <a:pt x="266723" y="11611"/>
                </a:cubicBezTo>
                <a:cubicBezTo>
                  <a:pt x="265629" y="12766"/>
                  <a:pt x="266024" y="14316"/>
                  <a:pt x="265082" y="15411"/>
                </a:cubicBezTo>
                <a:cubicBezTo>
                  <a:pt x="265021" y="14894"/>
                  <a:pt x="264869" y="14347"/>
                  <a:pt x="264413" y="13921"/>
                </a:cubicBezTo>
                <a:cubicBezTo>
                  <a:pt x="264322" y="14012"/>
                  <a:pt x="264261" y="14073"/>
                  <a:pt x="264200" y="14164"/>
                </a:cubicBezTo>
                <a:cubicBezTo>
                  <a:pt x="262984" y="11125"/>
                  <a:pt x="263258" y="7508"/>
                  <a:pt x="261890" y="4559"/>
                </a:cubicBezTo>
                <a:cubicBezTo>
                  <a:pt x="261221" y="6596"/>
                  <a:pt x="261161" y="8602"/>
                  <a:pt x="260826" y="10638"/>
                </a:cubicBezTo>
                <a:cubicBezTo>
                  <a:pt x="260766" y="7933"/>
                  <a:pt x="260644" y="5228"/>
                  <a:pt x="260066" y="2644"/>
                </a:cubicBezTo>
                <a:cubicBezTo>
                  <a:pt x="259398" y="4590"/>
                  <a:pt x="259185" y="6596"/>
                  <a:pt x="258972" y="8602"/>
                </a:cubicBezTo>
                <a:lnTo>
                  <a:pt x="258851" y="8511"/>
                </a:lnTo>
                <a:cubicBezTo>
                  <a:pt x="258273" y="10091"/>
                  <a:pt x="258364" y="11642"/>
                  <a:pt x="258273" y="13253"/>
                </a:cubicBezTo>
                <a:cubicBezTo>
                  <a:pt x="258091" y="14073"/>
                  <a:pt x="257817" y="14924"/>
                  <a:pt x="257483" y="15745"/>
                </a:cubicBezTo>
                <a:cubicBezTo>
                  <a:pt x="257057" y="15107"/>
                  <a:pt x="257027" y="14377"/>
                  <a:pt x="256753" y="13769"/>
                </a:cubicBezTo>
                <a:cubicBezTo>
                  <a:pt x="256541" y="12493"/>
                  <a:pt x="256267" y="11246"/>
                  <a:pt x="255477" y="10122"/>
                </a:cubicBezTo>
                <a:cubicBezTo>
                  <a:pt x="254382" y="11611"/>
                  <a:pt x="254626" y="13222"/>
                  <a:pt x="254322" y="14803"/>
                </a:cubicBezTo>
                <a:cubicBezTo>
                  <a:pt x="254170" y="14286"/>
                  <a:pt x="254018" y="13708"/>
                  <a:pt x="253835" y="13161"/>
                </a:cubicBezTo>
                <a:cubicBezTo>
                  <a:pt x="253683" y="12705"/>
                  <a:pt x="253714" y="12097"/>
                  <a:pt x="253015" y="12189"/>
                </a:cubicBezTo>
                <a:cubicBezTo>
                  <a:pt x="252589" y="12219"/>
                  <a:pt x="252346" y="12493"/>
                  <a:pt x="252194" y="12797"/>
                </a:cubicBezTo>
                <a:cubicBezTo>
                  <a:pt x="252042" y="12493"/>
                  <a:pt x="251829" y="12249"/>
                  <a:pt x="251404" y="12341"/>
                </a:cubicBezTo>
                <a:cubicBezTo>
                  <a:pt x="250735" y="12401"/>
                  <a:pt x="250735" y="13070"/>
                  <a:pt x="250583" y="13526"/>
                </a:cubicBezTo>
                <a:cubicBezTo>
                  <a:pt x="250370" y="14073"/>
                  <a:pt x="250218" y="14681"/>
                  <a:pt x="250066" y="15289"/>
                </a:cubicBezTo>
                <a:cubicBezTo>
                  <a:pt x="249762" y="13769"/>
                  <a:pt x="250066" y="12067"/>
                  <a:pt x="248942" y="10790"/>
                </a:cubicBezTo>
                <a:cubicBezTo>
                  <a:pt x="248182" y="12037"/>
                  <a:pt x="247908" y="13374"/>
                  <a:pt x="247695" y="14742"/>
                </a:cubicBezTo>
                <a:cubicBezTo>
                  <a:pt x="247452" y="15380"/>
                  <a:pt x="247391" y="16110"/>
                  <a:pt x="246996" y="16900"/>
                </a:cubicBezTo>
                <a:cubicBezTo>
                  <a:pt x="246632" y="16110"/>
                  <a:pt x="246358" y="15259"/>
                  <a:pt x="246176" y="14438"/>
                </a:cubicBezTo>
                <a:cubicBezTo>
                  <a:pt x="246084" y="12857"/>
                  <a:pt x="246176" y="11307"/>
                  <a:pt x="245598" y="9879"/>
                </a:cubicBezTo>
                <a:lnTo>
                  <a:pt x="245477" y="9970"/>
                </a:lnTo>
                <a:cubicBezTo>
                  <a:pt x="245264" y="7994"/>
                  <a:pt x="245051" y="6079"/>
                  <a:pt x="244382" y="4286"/>
                </a:cubicBezTo>
                <a:cubicBezTo>
                  <a:pt x="243805" y="6991"/>
                  <a:pt x="243683" y="9666"/>
                  <a:pt x="243622" y="12401"/>
                </a:cubicBezTo>
                <a:cubicBezTo>
                  <a:pt x="243227" y="10487"/>
                  <a:pt x="243197" y="8420"/>
                  <a:pt x="242528" y="6535"/>
                </a:cubicBezTo>
                <a:cubicBezTo>
                  <a:pt x="241100" y="9787"/>
                  <a:pt x="241403" y="13313"/>
                  <a:pt x="240188" y="16596"/>
                </a:cubicBezTo>
                <a:cubicBezTo>
                  <a:pt x="240157" y="16505"/>
                  <a:pt x="240096" y="16444"/>
                  <a:pt x="240005" y="16414"/>
                </a:cubicBezTo>
                <a:cubicBezTo>
                  <a:pt x="239489" y="16870"/>
                  <a:pt x="239337" y="17417"/>
                  <a:pt x="239276" y="17994"/>
                </a:cubicBezTo>
                <a:cubicBezTo>
                  <a:pt x="238303" y="17082"/>
                  <a:pt x="238789" y="15411"/>
                  <a:pt x="237604" y="14529"/>
                </a:cubicBezTo>
                <a:cubicBezTo>
                  <a:pt x="237057" y="15259"/>
                  <a:pt x="236783" y="16049"/>
                  <a:pt x="236540" y="16900"/>
                </a:cubicBezTo>
                <a:cubicBezTo>
                  <a:pt x="236297" y="16140"/>
                  <a:pt x="235993" y="15380"/>
                  <a:pt x="235476" y="14681"/>
                </a:cubicBezTo>
                <a:cubicBezTo>
                  <a:pt x="234838" y="15563"/>
                  <a:pt x="234777" y="16505"/>
                  <a:pt x="234716" y="17417"/>
                </a:cubicBezTo>
                <a:cubicBezTo>
                  <a:pt x="234504" y="16140"/>
                  <a:pt x="234412" y="14772"/>
                  <a:pt x="233592" y="13708"/>
                </a:cubicBezTo>
                <a:cubicBezTo>
                  <a:pt x="233288" y="15289"/>
                  <a:pt x="233045" y="16870"/>
                  <a:pt x="232802" y="18450"/>
                </a:cubicBezTo>
                <a:cubicBezTo>
                  <a:pt x="231646" y="15988"/>
                  <a:pt x="231768" y="13009"/>
                  <a:pt x="230704" y="10487"/>
                </a:cubicBezTo>
                <a:cubicBezTo>
                  <a:pt x="230370" y="11338"/>
                  <a:pt x="230157" y="12219"/>
                  <a:pt x="230066" y="13131"/>
                </a:cubicBezTo>
                <a:lnTo>
                  <a:pt x="230066" y="7660"/>
                </a:lnTo>
                <a:cubicBezTo>
                  <a:pt x="230066" y="7021"/>
                  <a:pt x="230370" y="6018"/>
                  <a:pt x="229063" y="6018"/>
                </a:cubicBezTo>
                <a:cubicBezTo>
                  <a:pt x="228607" y="9119"/>
                  <a:pt x="228577" y="12249"/>
                  <a:pt x="227118" y="15198"/>
                </a:cubicBezTo>
                <a:cubicBezTo>
                  <a:pt x="225993" y="12067"/>
                  <a:pt x="225902" y="8572"/>
                  <a:pt x="224382" y="5684"/>
                </a:cubicBezTo>
                <a:cubicBezTo>
                  <a:pt x="224078" y="7994"/>
                  <a:pt x="224078" y="10274"/>
                  <a:pt x="224017" y="12553"/>
                </a:cubicBezTo>
                <a:cubicBezTo>
                  <a:pt x="223987" y="12493"/>
                  <a:pt x="223896" y="12462"/>
                  <a:pt x="223835" y="12371"/>
                </a:cubicBezTo>
                <a:cubicBezTo>
                  <a:pt x="222680" y="14286"/>
                  <a:pt x="223105" y="16414"/>
                  <a:pt x="221950" y="18116"/>
                </a:cubicBezTo>
                <a:cubicBezTo>
                  <a:pt x="220826" y="15532"/>
                  <a:pt x="221950" y="12614"/>
                  <a:pt x="221342" y="9909"/>
                </a:cubicBezTo>
                <a:cubicBezTo>
                  <a:pt x="220370" y="10365"/>
                  <a:pt x="220218" y="10882"/>
                  <a:pt x="220096" y="11459"/>
                </a:cubicBezTo>
                <a:cubicBezTo>
                  <a:pt x="219640" y="13708"/>
                  <a:pt x="219123" y="15988"/>
                  <a:pt x="218667" y="18237"/>
                </a:cubicBezTo>
                <a:cubicBezTo>
                  <a:pt x="218516" y="19058"/>
                  <a:pt x="218546" y="19909"/>
                  <a:pt x="217512" y="20092"/>
                </a:cubicBezTo>
                <a:cubicBezTo>
                  <a:pt x="216692" y="19149"/>
                  <a:pt x="216935" y="17477"/>
                  <a:pt x="215993" y="16505"/>
                </a:cubicBezTo>
                <a:cubicBezTo>
                  <a:pt x="215719" y="16718"/>
                  <a:pt x="215537" y="16900"/>
                  <a:pt x="215415" y="17113"/>
                </a:cubicBezTo>
                <a:cubicBezTo>
                  <a:pt x="215354" y="16930"/>
                  <a:pt x="215172" y="16778"/>
                  <a:pt x="214777" y="16748"/>
                </a:cubicBezTo>
                <a:cubicBezTo>
                  <a:pt x="213561" y="17690"/>
                  <a:pt x="214351" y="19392"/>
                  <a:pt x="213257" y="20395"/>
                </a:cubicBezTo>
                <a:cubicBezTo>
                  <a:pt x="213196" y="20274"/>
                  <a:pt x="213075" y="20213"/>
                  <a:pt x="212983" y="20092"/>
                </a:cubicBezTo>
                <a:cubicBezTo>
                  <a:pt x="212072" y="19180"/>
                  <a:pt x="212011" y="17781"/>
                  <a:pt x="211312" y="16626"/>
                </a:cubicBezTo>
                <a:cubicBezTo>
                  <a:pt x="211312" y="16170"/>
                  <a:pt x="211251" y="15745"/>
                  <a:pt x="210765" y="15654"/>
                </a:cubicBezTo>
                <a:cubicBezTo>
                  <a:pt x="209853" y="15441"/>
                  <a:pt x="209701" y="16444"/>
                  <a:pt x="209336" y="17022"/>
                </a:cubicBezTo>
                <a:cubicBezTo>
                  <a:pt x="209032" y="17538"/>
                  <a:pt x="208819" y="18146"/>
                  <a:pt x="208515" y="18724"/>
                </a:cubicBezTo>
                <a:lnTo>
                  <a:pt x="208363" y="18724"/>
                </a:lnTo>
                <a:cubicBezTo>
                  <a:pt x="208272" y="18541"/>
                  <a:pt x="208211" y="18298"/>
                  <a:pt x="208181" y="18116"/>
                </a:cubicBezTo>
                <a:lnTo>
                  <a:pt x="208181" y="12219"/>
                </a:lnTo>
                <a:cubicBezTo>
                  <a:pt x="206844" y="12493"/>
                  <a:pt x="206965" y="13465"/>
                  <a:pt x="206752" y="14073"/>
                </a:cubicBezTo>
                <a:cubicBezTo>
                  <a:pt x="206661" y="14499"/>
                  <a:pt x="206570" y="14924"/>
                  <a:pt x="206448" y="15350"/>
                </a:cubicBezTo>
                <a:cubicBezTo>
                  <a:pt x="205537" y="16596"/>
                  <a:pt x="205749" y="17964"/>
                  <a:pt x="204716" y="19180"/>
                </a:cubicBezTo>
                <a:cubicBezTo>
                  <a:pt x="204382" y="17326"/>
                  <a:pt x="204078" y="15684"/>
                  <a:pt x="203774" y="14043"/>
                </a:cubicBezTo>
                <a:cubicBezTo>
                  <a:pt x="202619" y="14377"/>
                  <a:pt x="202558" y="15107"/>
                  <a:pt x="202558" y="15806"/>
                </a:cubicBezTo>
                <a:cubicBezTo>
                  <a:pt x="202558" y="16474"/>
                  <a:pt x="202193" y="17022"/>
                  <a:pt x="201859" y="17812"/>
                </a:cubicBezTo>
                <a:cubicBezTo>
                  <a:pt x="201798" y="17690"/>
                  <a:pt x="201707" y="17569"/>
                  <a:pt x="201646" y="17417"/>
                </a:cubicBezTo>
                <a:cubicBezTo>
                  <a:pt x="201646" y="16049"/>
                  <a:pt x="201707" y="14681"/>
                  <a:pt x="201676" y="13313"/>
                </a:cubicBezTo>
                <a:cubicBezTo>
                  <a:pt x="201646" y="12675"/>
                  <a:pt x="201950" y="11885"/>
                  <a:pt x="200977" y="11702"/>
                </a:cubicBezTo>
                <a:cubicBezTo>
                  <a:pt x="200643" y="11915"/>
                  <a:pt x="200460" y="12219"/>
                  <a:pt x="200339" y="12553"/>
                </a:cubicBezTo>
                <a:cubicBezTo>
                  <a:pt x="200157" y="11550"/>
                  <a:pt x="199853" y="10547"/>
                  <a:pt x="199275" y="9666"/>
                </a:cubicBezTo>
                <a:cubicBezTo>
                  <a:pt x="198059" y="10335"/>
                  <a:pt x="198363" y="11246"/>
                  <a:pt x="198363" y="12006"/>
                </a:cubicBezTo>
                <a:cubicBezTo>
                  <a:pt x="198302" y="15046"/>
                  <a:pt x="198637" y="18025"/>
                  <a:pt x="197634" y="21064"/>
                </a:cubicBezTo>
                <a:cubicBezTo>
                  <a:pt x="197482" y="21581"/>
                  <a:pt x="197330" y="22067"/>
                  <a:pt x="197117" y="22523"/>
                </a:cubicBezTo>
                <a:cubicBezTo>
                  <a:pt x="196813" y="23253"/>
                  <a:pt x="196205" y="23709"/>
                  <a:pt x="195476" y="23769"/>
                </a:cubicBezTo>
                <a:cubicBezTo>
                  <a:pt x="195172" y="23800"/>
                  <a:pt x="194898" y="23709"/>
                  <a:pt x="194716" y="23557"/>
                </a:cubicBezTo>
                <a:cubicBezTo>
                  <a:pt x="194594" y="23283"/>
                  <a:pt x="194564" y="22979"/>
                  <a:pt x="194533" y="22675"/>
                </a:cubicBezTo>
                <a:cubicBezTo>
                  <a:pt x="194412" y="21581"/>
                  <a:pt x="193956" y="20547"/>
                  <a:pt x="194199" y="19332"/>
                </a:cubicBezTo>
                <a:cubicBezTo>
                  <a:pt x="194381" y="18389"/>
                  <a:pt x="194868" y="17265"/>
                  <a:pt x="193773" y="16292"/>
                </a:cubicBezTo>
                <a:cubicBezTo>
                  <a:pt x="193378" y="17234"/>
                  <a:pt x="193165" y="18237"/>
                  <a:pt x="192922" y="19149"/>
                </a:cubicBezTo>
                <a:cubicBezTo>
                  <a:pt x="192770" y="18572"/>
                  <a:pt x="192618" y="17994"/>
                  <a:pt x="192558" y="17417"/>
                </a:cubicBezTo>
                <a:cubicBezTo>
                  <a:pt x="192466" y="16930"/>
                  <a:pt x="192527" y="16414"/>
                  <a:pt x="191707" y="16292"/>
                </a:cubicBezTo>
                <a:cubicBezTo>
                  <a:pt x="191099" y="17569"/>
                  <a:pt x="191676" y="18876"/>
                  <a:pt x="191372" y="20122"/>
                </a:cubicBezTo>
                <a:cubicBezTo>
                  <a:pt x="191159" y="21155"/>
                  <a:pt x="191007" y="22219"/>
                  <a:pt x="190460" y="23192"/>
                </a:cubicBezTo>
                <a:cubicBezTo>
                  <a:pt x="189092" y="21976"/>
                  <a:pt x="190004" y="19605"/>
                  <a:pt x="188758" y="18329"/>
                </a:cubicBezTo>
                <a:cubicBezTo>
                  <a:pt x="188211" y="18845"/>
                  <a:pt x="187877" y="19392"/>
                  <a:pt x="187694" y="19970"/>
                </a:cubicBezTo>
                <a:cubicBezTo>
                  <a:pt x="187512" y="19636"/>
                  <a:pt x="187299" y="19332"/>
                  <a:pt x="187086" y="19028"/>
                </a:cubicBezTo>
                <a:cubicBezTo>
                  <a:pt x="186144" y="20426"/>
                  <a:pt x="186691" y="21824"/>
                  <a:pt x="185779" y="22949"/>
                </a:cubicBezTo>
                <a:cubicBezTo>
                  <a:pt x="184564" y="20730"/>
                  <a:pt x="186023" y="17690"/>
                  <a:pt x="184351" y="15380"/>
                </a:cubicBezTo>
                <a:cubicBezTo>
                  <a:pt x="182740" y="18116"/>
                  <a:pt x="183196" y="20973"/>
                  <a:pt x="181646" y="23344"/>
                </a:cubicBezTo>
                <a:cubicBezTo>
                  <a:pt x="181281" y="22949"/>
                  <a:pt x="181007" y="22493"/>
                  <a:pt x="180825" y="22037"/>
                </a:cubicBezTo>
                <a:cubicBezTo>
                  <a:pt x="180582" y="20669"/>
                  <a:pt x="181068" y="19058"/>
                  <a:pt x="179791" y="18085"/>
                </a:cubicBezTo>
                <a:lnTo>
                  <a:pt x="179791" y="18116"/>
                </a:lnTo>
                <a:lnTo>
                  <a:pt x="179791" y="18085"/>
                </a:lnTo>
                <a:cubicBezTo>
                  <a:pt x="179305" y="16140"/>
                  <a:pt x="179001" y="14134"/>
                  <a:pt x="178545" y="11733"/>
                </a:cubicBezTo>
                <a:cubicBezTo>
                  <a:pt x="177390" y="13009"/>
                  <a:pt x="177390" y="13982"/>
                  <a:pt x="177390" y="14894"/>
                </a:cubicBezTo>
                <a:cubicBezTo>
                  <a:pt x="177390" y="17751"/>
                  <a:pt x="177390" y="20578"/>
                  <a:pt x="177360" y="23435"/>
                </a:cubicBezTo>
                <a:cubicBezTo>
                  <a:pt x="177360" y="24651"/>
                  <a:pt x="177208" y="25897"/>
                  <a:pt x="176053" y="26870"/>
                </a:cubicBezTo>
                <a:cubicBezTo>
                  <a:pt x="174138" y="24681"/>
                  <a:pt x="175232" y="21551"/>
                  <a:pt x="174077" y="19028"/>
                </a:cubicBezTo>
                <a:cubicBezTo>
                  <a:pt x="172527" y="20517"/>
                  <a:pt x="172831" y="22523"/>
                  <a:pt x="171098" y="23709"/>
                </a:cubicBezTo>
                <a:cubicBezTo>
                  <a:pt x="169670" y="19848"/>
                  <a:pt x="169366" y="15867"/>
                  <a:pt x="169214" y="11307"/>
                </a:cubicBezTo>
                <a:cubicBezTo>
                  <a:pt x="166752" y="15076"/>
                  <a:pt x="167238" y="19301"/>
                  <a:pt x="165384" y="22706"/>
                </a:cubicBezTo>
                <a:cubicBezTo>
                  <a:pt x="164928" y="21186"/>
                  <a:pt x="164594" y="19605"/>
                  <a:pt x="163651" y="18146"/>
                </a:cubicBezTo>
                <a:cubicBezTo>
                  <a:pt x="162800" y="19666"/>
                  <a:pt x="162952" y="21216"/>
                  <a:pt x="162891" y="22706"/>
                </a:cubicBezTo>
                <a:cubicBezTo>
                  <a:pt x="162466" y="21611"/>
                  <a:pt x="162618" y="20274"/>
                  <a:pt x="162223" y="19210"/>
                </a:cubicBezTo>
                <a:cubicBezTo>
                  <a:pt x="161311" y="19210"/>
                  <a:pt x="161311" y="19788"/>
                  <a:pt x="161311" y="20274"/>
                </a:cubicBezTo>
                <a:cubicBezTo>
                  <a:pt x="161280" y="21034"/>
                  <a:pt x="161372" y="21763"/>
                  <a:pt x="161007" y="22554"/>
                </a:cubicBezTo>
                <a:cubicBezTo>
                  <a:pt x="160855" y="22949"/>
                  <a:pt x="160855" y="23405"/>
                  <a:pt x="160764" y="23739"/>
                </a:cubicBezTo>
                <a:cubicBezTo>
                  <a:pt x="159609" y="20730"/>
                  <a:pt x="159122" y="17477"/>
                  <a:pt x="157511" y="14651"/>
                </a:cubicBezTo>
                <a:cubicBezTo>
                  <a:pt x="157207" y="16626"/>
                  <a:pt x="157268" y="18602"/>
                  <a:pt x="157207" y="20578"/>
                </a:cubicBezTo>
                <a:cubicBezTo>
                  <a:pt x="155992" y="22006"/>
                  <a:pt x="156083" y="23891"/>
                  <a:pt x="155080" y="25380"/>
                </a:cubicBezTo>
                <a:cubicBezTo>
                  <a:pt x="154320" y="24013"/>
                  <a:pt x="154715" y="22341"/>
                  <a:pt x="154107" y="20578"/>
                </a:cubicBezTo>
                <a:cubicBezTo>
                  <a:pt x="153104" y="22067"/>
                  <a:pt x="153165" y="23465"/>
                  <a:pt x="152770" y="24742"/>
                </a:cubicBezTo>
                <a:cubicBezTo>
                  <a:pt x="152344" y="23739"/>
                  <a:pt x="152010" y="22675"/>
                  <a:pt x="151402" y="21733"/>
                </a:cubicBezTo>
                <a:cubicBezTo>
                  <a:pt x="150125" y="23739"/>
                  <a:pt x="151402" y="25502"/>
                  <a:pt x="150460" y="27204"/>
                </a:cubicBezTo>
                <a:cubicBezTo>
                  <a:pt x="149608" y="26870"/>
                  <a:pt x="149608" y="25836"/>
                  <a:pt x="149092" y="25198"/>
                </a:cubicBezTo>
                <a:cubicBezTo>
                  <a:pt x="148849" y="23101"/>
                  <a:pt x="148697" y="21034"/>
                  <a:pt x="148089" y="19119"/>
                </a:cubicBezTo>
                <a:cubicBezTo>
                  <a:pt x="147025" y="21702"/>
                  <a:pt x="147116" y="24468"/>
                  <a:pt x="145809" y="26870"/>
                </a:cubicBezTo>
                <a:cubicBezTo>
                  <a:pt x="145748" y="26657"/>
                  <a:pt x="145718" y="26444"/>
                  <a:pt x="145596" y="26231"/>
                </a:cubicBezTo>
                <a:cubicBezTo>
                  <a:pt x="145414" y="25867"/>
                  <a:pt x="145323" y="25380"/>
                  <a:pt x="144745" y="25441"/>
                </a:cubicBezTo>
                <a:cubicBezTo>
                  <a:pt x="144228" y="25532"/>
                  <a:pt x="143955" y="25927"/>
                  <a:pt x="143894" y="26383"/>
                </a:cubicBezTo>
                <a:cubicBezTo>
                  <a:pt x="143803" y="26809"/>
                  <a:pt x="143651" y="27204"/>
                  <a:pt x="143438" y="27447"/>
                </a:cubicBezTo>
                <a:cubicBezTo>
                  <a:pt x="143195" y="27234"/>
                  <a:pt x="143043" y="26931"/>
                  <a:pt x="142982" y="26475"/>
                </a:cubicBezTo>
                <a:cubicBezTo>
                  <a:pt x="142891" y="26019"/>
                  <a:pt x="142617" y="25684"/>
                  <a:pt x="142101" y="25684"/>
                </a:cubicBezTo>
                <a:cubicBezTo>
                  <a:pt x="141523" y="25715"/>
                  <a:pt x="141402" y="26231"/>
                  <a:pt x="141250" y="26657"/>
                </a:cubicBezTo>
                <a:cubicBezTo>
                  <a:pt x="141189" y="26900"/>
                  <a:pt x="141098" y="27082"/>
                  <a:pt x="141037" y="27295"/>
                </a:cubicBezTo>
                <a:cubicBezTo>
                  <a:pt x="139730" y="25168"/>
                  <a:pt x="139821" y="22371"/>
                  <a:pt x="138757" y="20000"/>
                </a:cubicBezTo>
                <a:cubicBezTo>
                  <a:pt x="138149" y="22067"/>
                  <a:pt x="137997" y="24165"/>
                  <a:pt x="137754" y="26292"/>
                </a:cubicBezTo>
                <a:cubicBezTo>
                  <a:pt x="137268" y="26991"/>
                  <a:pt x="137237" y="28025"/>
                  <a:pt x="136386" y="28572"/>
                </a:cubicBezTo>
                <a:cubicBezTo>
                  <a:pt x="135444" y="27082"/>
                  <a:pt x="136751" y="25016"/>
                  <a:pt x="135444" y="23283"/>
                </a:cubicBezTo>
                <a:cubicBezTo>
                  <a:pt x="134867" y="24347"/>
                  <a:pt x="134502" y="25472"/>
                  <a:pt x="134076" y="26596"/>
                </a:cubicBezTo>
                <a:cubicBezTo>
                  <a:pt x="133742" y="25411"/>
                  <a:pt x="133742" y="23952"/>
                  <a:pt x="132739" y="22706"/>
                </a:cubicBezTo>
                <a:cubicBezTo>
                  <a:pt x="132101" y="24620"/>
                  <a:pt x="132496" y="26171"/>
                  <a:pt x="131766" y="27721"/>
                </a:cubicBezTo>
                <a:cubicBezTo>
                  <a:pt x="130733" y="26444"/>
                  <a:pt x="130824" y="24560"/>
                  <a:pt x="129638" y="23405"/>
                </a:cubicBezTo>
                <a:cubicBezTo>
                  <a:pt x="129608" y="21429"/>
                  <a:pt x="129638" y="19453"/>
                  <a:pt x="129335" y="17508"/>
                </a:cubicBezTo>
                <a:cubicBezTo>
                  <a:pt x="127724" y="20608"/>
                  <a:pt x="127237" y="24013"/>
                  <a:pt x="126113" y="27234"/>
                </a:cubicBezTo>
                <a:cubicBezTo>
                  <a:pt x="125991" y="26900"/>
                  <a:pt x="125991" y="26444"/>
                  <a:pt x="125839" y="26110"/>
                </a:cubicBezTo>
                <a:cubicBezTo>
                  <a:pt x="125535" y="25380"/>
                  <a:pt x="125596" y="24651"/>
                  <a:pt x="125535" y="23891"/>
                </a:cubicBezTo>
                <a:cubicBezTo>
                  <a:pt x="125505" y="23405"/>
                  <a:pt x="125535" y="22827"/>
                  <a:pt x="124623" y="23009"/>
                </a:cubicBezTo>
                <a:cubicBezTo>
                  <a:pt x="124289" y="24165"/>
                  <a:pt x="124380" y="25441"/>
                  <a:pt x="123985" y="26627"/>
                </a:cubicBezTo>
                <a:cubicBezTo>
                  <a:pt x="123924" y="25137"/>
                  <a:pt x="124076" y="23587"/>
                  <a:pt x="123225" y="22219"/>
                </a:cubicBezTo>
                <a:cubicBezTo>
                  <a:pt x="122252" y="23800"/>
                  <a:pt x="121918" y="25532"/>
                  <a:pt x="121462" y="27113"/>
                </a:cubicBezTo>
                <a:cubicBezTo>
                  <a:pt x="119608" y="24073"/>
                  <a:pt x="120094" y="19788"/>
                  <a:pt x="117632" y="16505"/>
                </a:cubicBezTo>
                <a:cubicBezTo>
                  <a:pt x="117480" y="21125"/>
                  <a:pt x="117207" y="25137"/>
                  <a:pt x="115778" y="29271"/>
                </a:cubicBezTo>
                <a:cubicBezTo>
                  <a:pt x="114015" y="28450"/>
                  <a:pt x="114349" y="26353"/>
                  <a:pt x="112769" y="25168"/>
                </a:cubicBezTo>
                <a:cubicBezTo>
                  <a:pt x="111583" y="27903"/>
                  <a:pt x="112738" y="30852"/>
                  <a:pt x="110793" y="33435"/>
                </a:cubicBezTo>
                <a:cubicBezTo>
                  <a:pt x="109608" y="32706"/>
                  <a:pt x="109486" y="31490"/>
                  <a:pt x="109486" y="30274"/>
                </a:cubicBezTo>
                <a:cubicBezTo>
                  <a:pt x="109456" y="27417"/>
                  <a:pt x="109486" y="24560"/>
                  <a:pt x="109456" y="21733"/>
                </a:cubicBezTo>
                <a:cubicBezTo>
                  <a:pt x="109456" y="20821"/>
                  <a:pt x="109456" y="19848"/>
                  <a:pt x="108331" y="18785"/>
                </a:cubicBezTo>
                <a:cubicBezTo>
                  <a:pt x="107875" y="21277"/>
                  <a:pt x="107571" y="23344"/>
                  <a:pt x="107054" y="25380"/>
                </a:cubicBezTo>
                <a:lnTo>
                  <a:pt x="107054" y="25411"/>
                </a:lnTo>
                <a:lnTo>
                  <a:pt x="107054" y="25411"/>
                </a:lnTo>
                <a:cubicBezTo>
                  <a:pt x="105747" y="26627"/>
                  <a:pt x="106264" y="28146"/>
                  <a:pt x="106051" y="29545"/>
                </a:cubicBezTo>
                <a:cubicBezTo>
                  <a:pt x="105808" y="30092"/>
                  <a:pt x="105535" y="30578"/>
                  <a:pt x="105200" y="31064"/>
                </a:cubicBezTo>
                <a:cubicBezTo>
                  <a:pt x="103650" y="28967"/>
                  <a:pt x="104106" y="26019"/>
                  <a:pt x="102495" y="23617"/>
                </a:cubicBezTo>
                <a:cubicBezTo>
                  <a:pt x="100823" y="26292"/>
                  <a:pt x="102313" y="29058"/>
                  <a:pt x="101067" y="31490"/>
                </a:cubicBezTo>
                <a:cubicBezTo>
                  <a:pt x="100155" y="30578"/>
                  <a:pt x="100732" y="29058"/>
                  <a:pt x="99760" y="27842"/>
                </a:cubicBezTo>
                <a:cubicBezTo>
                  <a:pt x="99547" y="28177"/>
                  <a:pt x="99304" y="28572"/>
                  <a:pt x="99152" y="28906"/>
                </a:cubicBezTo>
                <a:cubicBezTo>
                  <a:pt x="98939" y="28359"/>
                  <a:pt x="98635" y="27873"/>
                  <a:pt x="98088" y="27447"/>
                </a:cubicBezTo>
                <a:cubicBezTo>
                  <a:pt x="96842" y="28967"/>
                  <a:pt x="97753" y="31186"/>
                  <a:pt x="96386" y="32706"/>
                </a:cubicBezTo>
                <a:cubicBezTo>
                  <a:pt x="95869" y="31824"/>
                  <a:pt x="95747" y="30791"/>
                  <a:pt x="95474" y="29818"/>
                </a:cubicBezTo>
                <a:cubicBezTo>
                  <a:pt x="95170" y="28633"/>
                  <a:pt x="95778" y="27204"/>
                  <a:pt x="95139" y="26049"/>
                </a:cubicBezTo>
                <a:cubicBezTo>
                  <a:pt x="94349" y="26323"/>
                  <a:pt x="94379" y="26839"/>
                  <a:pt x="94288" y="27356"/>
                </a:cubicBezTo>
                <a:cubicBezTo>
                  <a:pt x="94227" y="27964"/>
                  <a:pt x="94076" y="28511"/>
                  <a:pt x="93924" y="29119"/>
                </a:cubicBezTo>
                <a:cubicBezTo>
                  <a:pt x="93680" y="28268"/>
                  <a:pt x="93468" y="27295"/>
                  <a:pt x="93072" y="26444"/>
                </a:cubicBezTo>
                <a:cubicBezTo>
                  <a:pt x="91978" y="27660"/>
                  <a:pt x="92525" y="28633"/>
                  <a:pt x="92677" y="29545"/>
                </a:cubicBezTo>
                <a:cubicBezTo>
                  <a:pt x="92890" y="30700"/>
                  <a:pt x="92465" y="31824"/>
                  <a:pt x="92313" y="32979"/>
                </a:cubicBezTo>
                <a:cubicBezTo>
                  <a:pt x="92282" y="33283"/>
                  <a:pt x="92221" y="33587"/>
                  <a:pt x="92130" y="33891"/>
                </a:cubicBezTo>
                <a:cubicBezTo>
                  <a:pt x="91948" y="34073"/>
                  <a:pt x="91705" y="34225"/>
                  <a:pt x="91370" y="34256"/>
                </a:cubicBezTo>
                <a:cubicBezTo>
                  <a:pt x="90641" y="34347"/>
                  <a:pt x="90033" y="33982"/>
                  <a:pt x="89729" y="33344"/>
                </a:cubicBezTo>
                <a:cubicBezTo>
                  <a:pt x="89547" y="32918"/>
                  <a:pt x="89395" y="32432"/>
                  <a:pt x="89212" y="31976"/>
                </a:cubicBezTo>
                <a:cubicBezTo>
                  <a:pt x="88179" y="29119"/>
                  <a:pt x="88574" y="26049"/>
                  <a:pt x="88483" y="23040"/>
                </a:cubicBezTo>
                <a:cubicBezTo>
                  <a:pt x="88452" y="22280"/>
                  <a:pt x="88756" y="21338"/>
                  <a:pt x="87571" y="20912"/>
                </a:cubicBezTo>
                <a:cubicBezTo>
                  <a:pt x="86993" y="21915"/>
                  <a:pt x="86689" y="22979"/>
                  <a:pt x="86507" y="24043"/>
                </a:cubicBezTo>
                <a:cubicBezTo>
                  <a:pt x="86385" y="23739"/>
                  <a:pt x="86233" y="23465"/>
                  <a:pt x="85869" y="23283"/>
                </a:cubicBezTo>
                <a:cubicBezTo>
                  <a:pt x="84926" y="23648"/>
                  <a:pt x="85170" y="24408"/>
                  <a:pt x="85170" y="25076"/>
                </a:cubicBezTo>
                <a:cubicBezTo>
                  <a:pt x="85109" y="26444"/>
                  <a:pt x="85230" y="27812"/>
                  <a:pt x="85230" y="29180"/>
                </a:cubicBezTo>
                <a:cubicBezTo>
                  <a:pt x="85139" y="29332"/>
                  <a:pt x="85078" y="29423"/>
                  <a:pt x="84987" y="29575"/>
                </a:cubicBezTo>
                <a:cubicBezTo>
                  <a:pt x="84653" y="28876"/>
                  <a:pt x="84318" y="28420"/>
                  <a:pt x="84318" y="27721"/>
                </a:cubicBezTo>
                <a:cubicBezTo>
                  <a:pt x="84318" y="27052"/>
                  <a:pt x="84227" y="26323"/>
                  <a:pt x="83103" y="26201"/>
                </a:cubicBezTo>
                <a:cubicBezTo>
                  <a:pt x="82799" y="27903"/>
                  <a:pt x="82495" y="29636"/>
                  <a:pt x="82130" y="31520"/>
                </a:cubicBezTo>
                <a:cubicBezTo>
                  <a:pt x="81127" y="30487"/>
                  <a:pt x="81340" y="29089"/>
                  <a:pt x="80397" y="28025"/>
                </a:cubicBezTo>
                <a:cubicBezTo>
                  <a:pt x="80276" y="27599"/>
                  <a:pt x="80215" y="27234"/>
                  <a:pt x="80093" y="26839"/>
                </a:cubicBezTo>
                <a:cubicBezTo>
                  <a:pt x="79942" y="26292"/>
                  <a:pt x="80002" y="25289"/>
                  <a:pt x="78695" y="25259"/>
                </a:cubicBezTo>
                <a:lnTo>
                  <a:pt x="78695" y="31156"/>
                </a:lnTo>
                <a:cubicBezTo>
                  <a:pt x="78604" y="31368"/>
                  <a:pt x="78574" y="31611"/>
                  <a:pt x="78483" y="31794"/>
                </a:cubicBezTo>
                <a:cubicBezTo>
                  <a:pt x="78452" y="31794"/>
                  <a:pt x="78422" y="31824"/>
                  <a:pt x="78331" y="31824"/>
                </a:cubicBezTo>
                <a:cubicBezTo>
                  <a:pt x="78087" y="31338"/>
                  <a:pt x="77844" y="30760"/>
                  <a:pt x="77510" y="30304"/>
                </a:cubicBezTo>
                <a:cubicBezTo>
                  <a:pt x="77175" y="29788"/>
                  <a:pt x="77024" y="28876"/>
                  <a:pt x="76112" y="29210"/>
                </a:cubicBezTo>
                <a:cubicBezTo>
                  <a:pt x="75595" y="29393"/>
                  <a:pt x="75534" y="29848"/>
                  <a:pt x="75534" y="30304"/>
                </a:cubicBezTo>
                <a:cubicBezTo>
                  <a:pt x="74835" y="31551"/>
                  <a:pt x="74805" y="33010"/>
                  <a:pt x="73862" y="34104"/>
                </a:cubicBezTo>
                <a:cubicBezTo>
                  <a:pt x="73771" y="34225"/>
                  <a:pt x="73680" y="34347"/>
                  <a:pt x="73589" y="34438"/>
                </a:cubicBezTo>
                <a:cubicBezTo>
                  <a:pt x="72495" y="33648"/>
                  <a:pt x="73285" y="31794"/>
                  <a:pt x="72069" y="31095"/>
                </a:cubicBezTo>
                <a:cubicBezTo>
                  <a:pt x="71735" y="31216"/>
                  <a:pt x="71552" y="31399"/>
                  <a:pt x="71431" y="31642"/>
                </a:cubicBezTo>
                <a:cubicBezTo>
                  <a:pt x="71309" y="31459"/>
                  <a:pt x="71127" y="31307"/>
                  <a:pt x="70853" y="31156"/>
                </a:cubicBezTo>
                <a:cubicBezTo>
                  <a:pt x="69941" y="32250"/>
                  <a:pt x="70184" y="33891"/>
                  <a:pt x="69333" y="34985"/>
                </a:cubicBezTo>
                <a:cubicBezTo>
                  <a:pt x="68361" y="35016"/>
                  <a:pt x="68361" y="34195"/>
                  <a:pt x="68209" y="33344"/>
                </a:cubicBezTo>
                <a:cubicBezTo>
                  <a:pt x="67783" y="31186"/>
                  <a:pt x="67206" y="29058"/>
                  <a:pt x="66750" y="26900"/>
                </a:cubicBezTo>
                <a:cubicBezTo>
                  <a:pt x="66628" y="26323"/>
                  <a:pt x="66476" y="25836"/>
                  <a:pt x="65504" y="25563"/>
                </a:cubicBezTo>
                <a:cubicBezTo>
                  <a:pt x="64896" y="28359"/>
                  <a:pt x="66020" y="31064"/>
                  <a:pt x="64896" y="33891"/>
                </a:cubicBezTo>
                <a:cubicBezTo>
                  <a:pt x="63741" y="32402"/>
                  <a:pt x="64166" y="30152"/>
                  <a:pt x="63041" y="28511"/>
                </a:cubicBezTo>
                <a:cubicBezTo>
                  <a:pt x="62950" y="28602"/>
                  <a:pt x="62920" y="28663"/>
                  <a:pt x="62829" y="28754"/>
                </a:cubicBezTo>
                <a:cubicBezTo>
                  <a:pt x="62738" y="26475"/>
                  <a:pt x="62768" y="24195"/>
                  <a:pt x="62464" y="21946"/>
                </a:cubicBezTo>
                <a:cubicBezTo>
                  <a:pt x="60975" y="25107"/>
                  <a:pt x="60853" y="28633"/>
                  <a:pt x="59728" y="31976"/>
                </a:cubicBezTo>
                <a:cubicBezTo>
                  <a:pt x="58269" y="29362"/>
                  <a:pt x="58239" y="26201"/>
                  <a:pt x="57783" y="23253"/>
                </a:cubicBezTo>
                <a:cubicBezTo>
                  <a:pt x="56537" y="23496"/>
                  <a:pt x="56841" y="24377"/>
                  <a:pt x="56810" y="25076"/>
                </a:cubicBezTo>
                <a:lnTo>
                  <a:pt x="56810" y="30548"/>
                </a:lnTo>
                <a:cubicBezTo>
                  <a:pt x="56689" y="29666"/>
                  <a:pt x="56537" y="28785"/>
                  <a:pt x="56142" y="27994"/>
                </a:cubicBezTo>
                <a:cubicBezTo>
                  <a:pt x="55139" y="30730"/>
                  <a:pt x="55199" y="33678"/>
                  <a:pt x="54075" y="36384"/>
                </a:cubicBezTo>
                <a:cubicBezTo>
                  <a:pt x="53801" y="34864"/>
                  <a:pt x="53558" y="33314"/>
                  <a:pt x="53254" y="31794"/>
                </a:cubicBezTo>
                <a:cubicBezTo>
                  <a:pt x="52403" y="33010"/>
                  <a:pt x="52342" y="34408"/>
                  <a:pt x="52129" y="35745"/>
                </a:cubicBezTo>
                <a:cubicBezTo>
                  <a:pt x="52099" y="34833"/>
                  <a:pt x="52008" y="33922"/>
                  <a:pt x="51370" y="33162"/>
                </a:cubicBezTo>
                <a:cubicBezTo>
                  <a:pt x="50883" y="33952"/>
                  <a:pt x="50579" y="34742"/>
                  <a:pt x="50306" y="35593"/>
                </a:cubicBezTo>
                <a:cubicBezTo>
                  <a:pt x="50063" y="34833"/>
                  <a:pt x="49819" y="34073"/>
                  <a:pt x="49242" y="33466"/>
                </a:cubicBezTo>
                <a:cubicBezTo>
                  <a:pt x="48056" y="34590"/>
                  <a:pt x="48543" y="36171"/>
                  <a:pt x="47570" y="37265"/>
                </a:cubicBezTo>
                <a:cubicBezTo>
                  <a:pt x="47540" y="36687"/>
                  <a:pt x="47327" y="36201"/>
                  <a:pt x="46841" y="35806"/>
                </a:cubicBezTo>
                <a:cubicBezTo>
                  <a:pt x="46780" y="35897"/>
                  <a:pt x="46719" y="35958"/>
                  <a:pt x="46658" y="36049"/>
                </a:cubicBezTo>
                <a:cubicBezTo>
                  <a:pt x="45442" y="33040"/>
                  <a:pt x="45746" y="29423"/>
                  <a:pt x="44348" y="26444"/>
                </a:cubicBezTo>
                <a:cubicBezTo>
                  <a:pt x="43649" y="28481"/>
                  <a:pt x="43619" y="30487"/>
                  <a:pt x="43223" y="32523"/>
                </a:cubicBezTo>
                <a:cubicBezTo>
                  <a:pt x="43163" y="29818"/>
                  <a:pt x="43041" y="27113"/>
                  <a:pt x="42464" y="24529"/>
                </a:cubicBezTo>
                <a:cubicBezTo>
                  <a:pt x="41795" y="26475"/>
                  <a:pt x="41613" y="28450"/>
                  <a:pt x="41369" y="30456"/>
                </a:cubicBezTo>
                <a:lnTo>
                  <a:pt x="41248" y="30335"/>
                </a:lnTo>
                <a:cubicBezTo>
                  <a:pt x="40701" y="31915"/>
                  <a:pt x="40761" y="33466"/>
                  <a:pt x="40701" y="35016"/>
                </a:cubicBezTo>
                <a:cubicBezTo>
                  <a:pt x="40488" y="35897"/>
                  <a:pt x="40245" y="36779"/>
                  <a:pt x="39850" y="37630"/>
                </a:cubicBezTo>
                <a:cubicBezTo>
                  <a:pt x="39515" y="36931"/>
                  <a:pt x="39424" y="36201"/>
                  <a:pt x="39181" y="35624"/>
                </a:cubicBezTo>
                <a:cubicBezTo>
                  <a:pt x="38938" y="34347"/>
                  <a:pt x="38664" y="33040"/>
                  <a:pt x="37904" y="31946"/>
                </a:cubicBezTo>
                <a:cubicBezTo>
                  <a:pt x="36780" y="33466"/>
                  <a:pt x="37084" y="35137"/>
                  <a:pt x="36780" y="36687"/>
                </a:cubicBezTo>
                <a:cubicBezTo>
                  <a:pt x="36628" y="36110"/>
                  <a:pt x="36445" y="35563"/>
                  <a:pt x="36293" y="35016"/>
                </a:cubicBezTo>
                <a:cubicBezTo>
                  <a:pt x="36141" y="34560"/>
                  <a:pt x="36172" y="33952"/>
                  <a:pt x="35442" y="33982"/>
                </a:cubicBezTo>
                <a:cubicBezTo>
                  <a:pt x="35017" y="34043"/>
                  <a:pt x="34804" y="34286"/>
                  <a:pt x="34652" y="34590"/>
                </a:cubicBezTo>
                <a:cubicBezTo>
                  <a:pt x="34500" y="34347"/>
                  <a:pt x="34318" y="34104"/>
                  <a:pt x="33862" y="34134"/>
                </a:cubicBezTo>
                <a:cubicBezTo>
                  <a:pt x="33163" y="34225"/>
                  <a:pt x="33163" y="34864"/>
                  <a:pt x="33011" y="35320"/>
                </a:cubicBezTo>
                <a:cubicBezTo>
                  <a:pt x="32828" y="35897"/>
                  <a:pt x="32676" y="36475"/>
                  <a:pt x="32524" y="37022"/>
                </a:cubicBezTo>
                <a:cubicBezTo>
                  <a:pt x="32220" y="35502"/>
                  <a:pt x="32494" y="33830"/>
                  <a:pt x="31369" y="32584"/>
                </a:cubicBezTo>
                <a:cubicBezTo>
                  <a:pt x="30579" y="33830"/>
                  <a:pt x="30305" y="35137"/>
                  <a:pt x="30093" y="36505"/>
                </a:cubicBezTo>
                <a:cubicBezTo>
                  <a:pt x="29819" y="37143"/>
                  <a:pt x="29819" y="37903"/>
                  <a:pt x="29363" y="38633"/>
                </a:cubicBezTo>
                <a:cubicBezTo>
                  <a:pt x="29029" y="37873"/>
                  <a:pt x="28755" y="37113"/>
                  <a:pt x="28573" y="36323"/>
                </a:cubicBezTo>
                <a:cubicBezTo>
                  <a:pt x="28482" y="34742"/>
                  <a:pt x="28573" y="33162"/>
                  <a:pt x="27995" y="31672"/>
                </a:cubicBezTo>
                <a:cubicBezTo>
                  <a:pt x="27965" y="31703"/>
                  <a:pt x="27934" y="31763"/>
                  <a:pt x="27874" y="31824"/>
                </a:cubicBezTo>
                <a:cubicBezTo>
                  <a:pt x="27661" y="29848"/>
                  <a:pt x="27479" y="27903"/>
                  <a:pt x="26779" y="26079"/>
                </a:cubicBezTo>
                <a:cubicBezTo>
                  <a:pt x="26202" y="28785"/>
                  <a:pt x="26111" y="31490"/>
                  <a:pt x="26020" y="34225"/>
                </a:cubicBezTo>
                <a:cubicBezTo>
                  <a:pt x="25655" y="32280"/>
                  <a:pt x="25594" y="30274"/>
                  <a:pt x="24956" y="28359"/>
                </a:cubicBezTo>
                <a:cubicBezTo>
                  <a:pt x="23557" y="31642"/>
                  <a:pt x="23861" y="35198"/>
                  <a:pt x="22646" y="38481"/>
                </a:cubicBezTo>
                <a:cubicBezTo>
                  <a:pt x="22554" y="38390"/>
                  <a:pt x="22524" y="38329"/>
                  <a:pt x="22463" y="38298"/>
                </a:cubicBezTo>
                <a:cubicBezTo>
                  <a:pt x="22007" y="38785"/>
                  <a:pt x="21795" y="39302"/>
                  <a:pt x="21764" y="39879"/>
                </a:cubicBezTo>
                <a:cubicBezTo>
                  <a:pt x="20822" y="38967"/>
                  <a:pt x="21247" y="37295"/>
                  <a:pt x="20123" y="36384"/>
                </a:cubicBezTo>
                <a:cubicBezTo>
                  <a:pt x="19484" y="37083"/>
                  <a:pt x="19272" y="37903"/>
                  <a:pt x="19029" y="38754"/>
                </a:cubicBezTo>
                <a:cubicBezTo>
                  <a:pt x="18755" y="37995"/>
                  <a:pt x="18451" y="37235"/>
                  <a:pt x="17965" y="36505"/>
                </a:cubicBezTo>
                <a:cubicBezTo>
                  <a:pt x="17296" y="37417"/>
                  <a:pt x="17235" y="38329"/>
                  <a:pt x="17205" y="39241"/>
                </a:cubicBezTo>
                <a:cubicBezTo>
                  <a:pt x="16931" y="37934"/>
                  <a:pt x="16840" y="36566"/>
                  <a:pt x="15959" y="35502"/>
                </a:cubicBezTo>
                <a:cubicBezTo>
                  <a:pt x="15776" y="37143"/>
                  <a:pt x="15563" y="38754"/>
                  <a:pt x="15259" y="40305"/>
                </a:cubicBezTo>
                <a:cubicBezTo>
                  <a:pt x="14104" y="37843"/>
                  <a:pt x="14287" y="34803"/>
                  <a:pt x="13193" y="32280"/>
                </a:cubicBezTo>
                <a:cubicBezTo>
                  <a:pt x="12828" y="33070"/>
                  <a:pt x="12645" y="33922"/>
                  <a:pt x="12524" y="34742"/>
                </a:cubicBezTo>
                <a:lnTo>
                  <a:pt x="12524" y="29514"/>
                </a:lnTo>
                <a:cubicBezTo>
                  <a:pt x="12524" y="28876"/>
                  <a:pt x="12828" y="27873"/>
                  <a:pt x="11582" y="27873"/>
                </a:cubicBezTo>
                <a:cubicBezTo>
                  <a:pt x="11126" y="30943"/>
                  <a:pt x="11065" y="34073"/>
                  <a:pt x="9636" y="36991"/>
                </a:cubicBezTo>
                <a:cubicBezTo>
                  <a:pt x="8512" y="33922"/>
                  <a:pt x="8390" y="30548"/>
                  <a:pt x="7417" y="27569"/>
                </a:cubicBezTo>
                <a:cubicBezTo>
                  <a:pt x="6202" y="27538"/>
                  <a:pt x="6536" y="28359"/>
                  <a:pt x="6505" y="28906"/>
                </a:cubicBezTo>
                <a:cubicBezTo>
                  <a:pt x="6445" y="30760"/>
                  <a:pt x="6505" y="32584"/>
                  <a:pt x="6414" y="34438"/>
                </a:cubicBezTo>
                <a:cubicBezTo>
                  <a:pt x="5776" y="34712"/>
                  <a:pt x="5746" y="35198"/>
                  <a:pt x="5654" y="35715"/>
                </a:cubicBezTo>
                <a:cubicBezTo>
                  <a:pt x="5290" y="37691"/>
                  <a:pt x="4864" y="39666"/>
                  <a:pt x="4135" y="41551"/>
                </a:cubicBezTo>
                <a:cubicBezTo>
                  <a:pt x="3466" y="40001"/>
                  <a:pt x="3770" y="38055"/>
                  <a:pt x="2797" y="36718"/>
                </a:cubicBezTo>
                <a:cubicBezTo>
                  <a:pt x="1885" y="37083"/>
                  <a:pt x="1946" y="37721"/>
                  <a:pt x="1946" y="38359"/>
                </a:cubicBezTo>
                <a:cubicBezTo>
                  <a:pt x="1946" y="39757"/>
                  <a:pt x="1551" y="45624"/>
                  <a:pt x="518" y="46809"/>
                </a:cubicBezTo>
                <a:cubicBezTo>
                  <a:pt x="1" y="47448"/>
                  <a:pt x="214" y="48177"/>
                  <a:pt x="214" y="48846"/>
                </a:cubicBezTo>
                <a:lnTo>
                  <a:pt x="214" y="49423"/>
                </a:lnTo>
                <a:lnTo>
                  <a:pt x="183" y="49423"/>
                </a:lnTo>
                <a:cubicBezTo>
                  <a:pt x="183" y="57934"/>
                  <a:pt x="366" y="63861"/>
                  <a:pt x="366" y="72372"/>
                </a:cubicBezTo>
                <a:lnTo>
                  <a:pt x="426" y="72372"/>
                </a:lnTo>
                <a:cubicBezTo>
                  <a:pt x="95626" y="62797"/>
                  <a:pt x="190855" y="60244"/>
                  <a:pt x="286055" y="50669"/>
                </a:cubicBezTo>
                <a:lnTo>
                  <a:pt x="286085" y="50669"/>
                </a:lnTo>
                <a:cubicBezTo>
                  <a:pt x="286511" y="42159"/>
                  <a:pt x="286480" y="24742"/>
                  <a:pt x="286480" y="162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32" name="Google Shape;232;p38"/>
          <p:cNvSpPr/>
          <p:nvPr/>
        </p:nvSpPr>
        <p:spPr>
          <a:xfrm>
            <a:off x="6165875" y="2594400"/>
            <a:ext cx="868813" cy="2662638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38"/>
          <p:cNvSpPr/>
          <p:nvPr/>
        </p:nvSpPr>
        <p:spPr>
          <a:xfrm>
            <a:off x="6954090" y="1255145"/>
            <a:ext cx="1239511" cy="4001907"/>
          </a:xfrm>
          <a:custGeom>
            <a:rect b="b" l="l" r="r" t="t"/>
            <a:pathLst>
              <a:path extrusionOk="0" h="29219" w="9050">
                <a:moveTo>
                  <a:pt x="310" y="18253"/>
                </a:moveTo>
                <a:cubicBezTo>
                  <a:pt x="608" y="18455"/>
                  <a:pt x="1215" y="18932"/>
                  <a:pt x="1561" y="18956"/>
                </a:cubicBezTo>
                <a:cubicBezTo>
                  <a:pt x="1275" y="18956"/>
                  <a:pt x="846" y="18920"/>
                  <a:pt x="513" y="19075"/>
                </a:cubicBezTo>
                <a:cubicBezTo>
                  <a:pt x="989" y="19110"/>
                  <a:pt x="1311" y="19515"/>
                  <a:pt x="1680" y="19801"/>
                </a:cubicBezTo>
                <a:cubicBezTo>
                  <a:pt x="1358" y="19670"/>
                  <a:pt x="977" y="19872"/>
                  <a:pt x="680" y="19622"/>
                </a:cubicBezTo>
                <a:cubicBezTo>
                  <a:pt x="751" y="19706"/>
                  <a:pt x="799" y="19825"/>
                  <a:pt x="882" y="19920"/>
                </a:cubicBezTo>
                <a:cubicBezTo>
                  <a:pt x="1156" y="20182"/>
                  <a:pt x="1513" y="20289"/>
                  <a:pt x="1858" y="20444"/>
                </a:cubicBezTo>
                <a:cubicBezTo>
                  <a:pt x="1644" y="20539"/>
                  <a:pt x="1311" y="20491"/>
                  <a:pt x="1049" y="20551"/>
                </a:cubicBezTo>
                <a:cubicBezTo>
                  <a:pt x="1727" y="20706"/>
                  <a:pt x="2287" y="21087"/>
                  <a:pt x="2966" y="21194"/>
                </a:cubicBezTo>
                <a:cubicBezTo>
                  <a:pt x="3180" y="21230"/>
                  <a:pt x="3406" y="21265"/>
                  <a:pt x="3644" y="21313"/>
                </a:cubicBezTo>
                <a:lnTo>
                  <a:pt x="3644" y="29219"/>
                </a:lnTo>
                <a:lnTo>
                  <a:pt x="4418" y="29219"/>
                </a:lnTo>
                <a:lnTo>
                  <a:pt x="4418" y="21420"/>
                </a:lnTo>
                <a:cubicBezTo>
                  <a:pt x="4859" y="21432"/>
                  <a:pt x="5287" y="21349"/>
                  <a:pt x="5752" y="21480"/>
                </a:cubicBezTo>
                <a:cubicBezTo>
                  <a:pt x="6073" y="21563"/>
                  <a:pt x="6299" y="21682"/>
                  <a:pt x="6621" y="21670"/>
                </a:cubicBezTo>
                <a:cubicBezTo>
                  <a:pt x="6918" y="21658"/>
                  <a:pt x="7192" y="21563"/>
                  <a:pt x="7478" y="21551"/>
                </a:cubicBezTo>
                <a:cubicBezTo>
                  <a:pt x="7204" y="21444"/>
                  <a:pt x="6918" y="21372"/>
                  <a:pt x="6633" y="21289"/>
                </a:cubicBezTo>
                <a:cubicBezTo>
                  <a:pt x="7502" y="21301"/>
                  <a:pt x="8585" y="21111"/>
                  <a:pt x="9050" y="20158"/>
                </a:cubicBezTo>
                <a:cubicBezTo>
                  <a:pt x="8716" y="20289"/>
                  <a:pt x="8431" y="20360"/>
                  <a:pt x="8121" y="20158"/>
                </a:cubicBezTo>
                <a:cubicBezTo>
                  <a:pt x="8228" y="20063"/>
                  <a:pt x="8371" y="19979"/>
                  <a:pt x="8538" y="19896"/>
                </a:cubicBezTo>
                <a:cubicBezTo>
                  <a:pt x="8252" y="19896"/>
                  <a:pt x="7978" y="19801"/>
                  <a:pt x="7740" y="19622"/>
                </a:cubicBezTo>
                <a:cubicBezTo>
                  <a:pt x="7990" y="19456"/>
                  <a:pt x="8240" y="19289"/>
                  <a:pt x="8454" y="19063"/>
                </a:cubicBezTo>
                <a:cubicBezTo>
                  <a:pt x="8538" y="18979"/>
                  <a:pt x="8597" y="18872"/>
                  <a:pt x="8669" y="18801"/>
                </a:cubicBezTo>
                <a:cubicBezTo>
                  <a:pt x="8407" y="18920"/>
                  <a:pt x="7883" y="18920"/>
                  <a:pt x="7680" y="18932"/>
                </a:cubicBezTo>
                <a:cubicBezTo>
                  <a:pt x="7740" y="18825"/>
                  <a:pt x="7835" y="18741"/>
                  <a:pt x="7942" y="18705"/>
                </a:cubicBezTo>
                <a:cubicBezTo>
                  <a:pt x="7657" y="18705"/>
                  <a:pt x="7383" y="18729"/>
                  <a:pt x="7097" y="18801"/>
                </a:cubicBezTo>
                <a:cubicBezTo>
                  <a:pt x="7240" y="18670"/>
                  <a:pt x="7466" y="18467"/>
                  <a:pt x="7645" y="18432"/>
                </a:cubicBezTo>
                <a:cubicBezTo>
                  <a:pt x="7359" y="18515"/>
                  <a:pt x="6573" y="18575"/>
                  <a:pt x="6347" y="18313"/>
                </a:cubicBezTo>
                <a:cubicBezTo>
                  <a:pt x="6871" y="18098"/>
                  <a:pt x="7383" y="18194"/>
                  <a:pt x="7835" y="17801"/>
                </a:cubicBezTo>
                <a:cubicBezTo>
                  <a:pt x="8169" y="17539"/>
                  <a:pt x="8335" y="17074"/>
                  <a:pt x="8657" y="16824"/>
                </a:cubicBezTo>
                <a:cubicBezTo>
                  <a:pt x="8466" y="17015"/>
                  <a:pt x="8169" y="16908"/>
                  <a:pt x="7930" y="16896"/>
                </a:cubicBezTo>
                <a:cubicBezTo>
                  <a:pt x="7990" y="16848"/>
                  <a:pt x="8050" y="16777"/>
                  <a:pt x="8109" y="16741"/>
                </a:cubicBezTo>
                <a:cubicBezTo>
                  <a:pt x="7942" y="16705"/>
                  <a:pt x="7764" y="16765"/>
                  <a:pt x="7585" y="16765"/>
                </a:cubicBezTo>
                <a:cubicBezTo>
                  <a:pt x="7835" y="16658"/>
                  <a:pt x="8061" y="16491"/>
                  <a:pt x="8300" y="16372"/>
                </a:cubicBezTo>
                <a:cubicBezTo>
                  <a:pt x="7811" y="16360"/>
                  <a:pt x="7418" y="16419"/>
                  <a:pt x="6966" y="16134"/>
                </a:cubicBezTo>
                <a:cubicBezTo>
                  <a:pt x="7121" y="16050"/>
                  <a:pt x="7395" y="15931"/>
                  <a:pt x="7478" y="15777"/>
                </a:cubicBezTo>
                <a:cubicBezTo>
                  <a:pt x="7299" y="15753"/>
                  <a:pt x="7109" y="15729"/>
                  <a:pt x="6942" y="15646"/>
                </a:cubicBezTo>
                <a:cubicBezTo>
                  <a:pt x="7240" y="15181"/>
                  <a:pt x="7645" y="14872"/>
                  <a:pt x="7883" y="14336"/>
                </a:cubicBezTo>
                <a:cubicBezTo>
                  <a:pt x="7442" y="14586"/>
                  <a:pt x="5990" y="15384"/>
                  <a:pt x="5692" y="14562"/>
                </a:cubicBezTo>
                <a:cubicBezTo>
                  <a:pt x="6168" y="14443"/>
                  <a:pt x="6609" y="14264"/>
                  <a:pt x="7061" y="14134"/>
                </a:cubicBezTo>
                <a:cubicBezTo>
                  <a:pt x="6918" y="14086"/>
                  <a:pt x="6704" y="14110"/>
                  <a:pt x="6549" y="14074"/>
                </a:cubicBezTo>
                <a:cubicBezTo>
                  <a:pt x="6764" y="13967"/>
                  <a:pt x="7037" y="13919"/>
                  <a:pt x="7264" y="13848"/>
                </a:cubicBezTo>
                <a:cubicBezTo>
                  <a:pt x="7157" y="13836"/>
                  <a:pt x="7097" y="13776"/>
                  <a:pt x="7002" y="13729"/>
                </a:cubicBezTo>
                <a:cubicBezTo>
                  <a:pt x="7168" y="13491"/>
                  <a:pt x="7740" y="13217"/>
                  <a:pt x="7990" y="13062"/>
                </a:cubicBezTo>
                <a:cubicBezTo>
                  <a:pt x="7716" y="13133"/>
                  <a:pt x="7335" y="13133"/>
                  <a:pt x="7061" y="13038"/>
                </a:cubicBezTo>
                <a:cubicBezTo>
                  <a:pt x="7216" y="12895"/>
                  <a:pt x="7395" y="12740"/>
                  <a:pt x="7561" y="12598"/>
                </a:cubicBezTo>
                <a:cubicBezTo>
                  <a:pt x="7145" y="12538"/>
                  <a:pt x="6692" y="12681"/>
                  <a:pt x="6275" y="12669"/>
                </a:cubicBezTo>
                <a:cubicBezTo>
                  <a:pt x="6442" y="12586"/>
                  <a:pt x="6585" y="12431"/>
                  <a:pt x="6752" y="12371"/>
                </a:cubicBezTo>
                <a:cubicBezTo>
                  <a:pt x="6168" y="12443"/>
                  <a:pt x="5775" y="12407"/>
                  <a:pt x="5240" y="12074"/>
                </a:cubicBezTo>
                <a:cubicBezTo>
                  <a:pt x="5668" y="12086"/>
                  <a:pt x="6073" y="12050"/>
                  <a:pt x="6490" y="12002"/>
                </a:cubicBezTo>
                <a:cubicBezTo>
                  <a:pt x="6395" y="11990"/>
                  <a:pt x="6287" y="11955"/>
                  <a:pt x="6192" y="11955"/>
                </a:cubicBezTo>
                <a:cubicBezTo>
                  <a:pt x="6275" y="11931"/>
                  <a:pt x="6383" y="11871"/>
                  <a:pt x="6466" y="11848"/>
                </a:cubicBezTo>
                <a:cubicBezTo>
                  <a:pt x="6264" y="11871"/>
                  <a:pt x="6085" y="11848"/>
                  <a:pt x="5894" y="11776"/>
                </a:cubicBezTo>
                <a:cubicBezTo>
                  <a:pt x="6323" y="11705"/>
                  <a:pt x="6514" y="11633"/>
                  <a:pt x="6859" y="11336"/>
                </a:cubicBezTo>
                <a:cubicBezTo>
                  <a:pt x="6668" y="11312"/>
                  <a:pt x="6490" y="11336"/>
                  <a:pt x="6287" y="11336"/>
                </a:cubicBezTo>
                <a:cubicBezTo>
                  <a:pt x="6787" y="11347"/>
                  <a:pt x="6847" y="10478"/>
                  <a:pt x="7145" y="10181"/>
                </a:cubicBezTo>
                <a:cubicBezTo>
                  <a:pt x="6692" y="10454"/>
                  <a:pt x="6383" y="10478"/>
                  <a:pt x="5894" y="10502"/>
                </a:cubicBezTo>
                <a:cubicBezTo>
                  <a:pt x="6216" y="10395"/>
                  <a:pt x="6430" y="10157"/>
                  <a:pt x="6680" y="9919"/>
                </a:cubicBezTo>
                <a:cubicBezTo>
                  <a:pt x="6573" y="9966"/>
                  <a:pt x="6454" y="10002"/>
                  <a:pt x="6347" y="10038"/>
                </a:cubicBezTo>
                <a:cubicBezTo>
                  <a:pt x="6430" y="9919"/>
                  <a:pt x="6514" y="9800"/>
                  <a:pt x="6609" y="9692"/>
                </a:cubicBezTo>
                <a:cubicBezTo>
                  <a:pt x="6371" y="9740"/>
                  <a:pt x="6097" y="9764"/>
                  <a:pt x="5871" y="9752"/>
                </a:cubicBezTo>
                <a:cubicBezTo>
                  <a:pt x="6287" y="9454"/>
                  <a:pt x="6514" y="8930"/>
                  <a:pt x="6787" y="8502"/>
                </a:cubicBezTo>
                <a:cubicBezTo>
                  <a:pt x="6347" y="8776"/>
                  <a:pt x="5978" y="9145"/>
                  <a:pt x="5454" y="8966"/>
                </a:cubicBezTo>
                <a:cubicBezTo>
                  <a:pt x="5609" y="8919"/>
                  <a:pt x="5740" y="8847"/>
                  <a:pt x="5894" y="8800"/>
                </a:cubicBezTo>
                <a:cubicBezTo>
                  <a:pt x="5847" y="8788"/>
                  <a:pt x="5775" y="8728"/>
                  <a:pt x="5680" y="8728"/>
                </a:cubicBezTo>
                <a:cubicBezTo>
                  <a:pt x="5859" y="8657"/>
                  <a:pt x="6049" y="8502"/>
                  <a:pt x="6228" y="8395"/>
                </a:cubicBezTo>
                <a:cubicBezTo>
                  <a:pt x="6037" y="8395"/>
                  <a:pt x="5847" y="8359"/>
                  <a:pt x="5656" y="8359"/>
                </a:cubicBezTo>
                <a:cubicBezTo>
                  <a:pt x="6168" y="8192"/>
                  <a:pt x="6383" y="7716"/>
                  <a:pt x="6573" y="7180"/>
                </a:cubicBezTo>
                <a:cubicBezTo>
                  <a:pt x="6371" y="7347"/>
                  <a:pt x="6156" y="7526"/>
                  <a:pt x="5906" y="7478"/>
                </a:cubicBezTo>
                <a:cubicBezTo>
                  <a:pt x="6014" y="7371"/>
                  <a:pt x="6109" y="7252"/>
                  <a:pt x="6109" y="7109"/>
                </a:cubicBezTo>
                <a:cubicBezTo>
                  <a:pt x="5954" y="7228"/>
                  <a:pt x="5740" y="7311"/>
                  <a:pt x="5561" y="7204"/>
                </a:cubicBezTo>
                <a:cubicBezTo>
                  <a:pt x="5633" y="7145"/>
                  <a:pt x="5692" y="7073"/>
                  <a:pt x="5787" y="7025"/>
                </a:cubicBezTo>
                <a:cubicBezTo>
                  <a:pt x="5513" y="7014"/>
                  <a:pt x="5299" y="7014"/>
                  <a:pt x="5025" y="6906"/>
                </a:cubicBezTo>
                <a:cubicBezTo>
                  <a:pt x="5633" y="7014"/>
                  <a:pt x="5799" y="6359"/>
                  <a:pt x="6037" y="5882"/>
                </a:cubicBezTo>
                <a:cubicBezTo>
                  <a:pt x="5787" y="5942"/>
                  <a:pt x="5513" y="5978"/>
                  <a:pt x="5263" y="5978"/>
                </a:cubicBezTo>
                <a:cubicBezTo>
                  <a:pt x="5430" y="5930"/>
                  <a:pt x="5597" y="5823"/>
                  <a:pt x="5680" y="5680"/>
                </a:cubicBezTo>
                <a:cubicBezTo>
                  <a:pt x="5454" y="5740"/>
                  <a:pt x="5192" y="5704"/>
                  <a:pt x="5013" y="5513"/>
                </a:cubicBezTo>
                <a:cubicBezTo>
                  <a:pt x="5240" y="5335"/>
                  <a:pt x="5549" y="5216"/>
                  <a:pt x="5740" y="4990"/>
                </a:cubicBezTo>
                <a:cubicBezTo>
                  <a:pt x="5549" y="5120"/>
                  <a:pt x="5299" y="4990"/>
                  <a:pt x="5085" y="4942"/>
                </a:cubicBezTo>
                <a:cubicBezTo>
                  <a:pt x="5216" y="4859"/>
                  <a:pt x="5394" y="4739"/>
                  <a:pt x="5442" y="4573"/>
                </a:cubicBezTo>
                <a:cubicBezTo>
                  <a:pt x="5311" y="4632"/>
                  <a:pt x="5156" y="4644"/>
                  <a:pt x="5025" y="4620"/>
                </a:cubicBezTo>
                <a:cubicBezTo>
                  <a:pt x="5121" y="4525"/>
                  <a:pt x="5204" y="4442"/>
                  <a:pt x="5275" y="4335"/>
                </a:cubicBezTo>
                <a:cubicBezTo>
                  <a:pt x="5132" y="4323"/>
                  <a:pt x="4942" y="4311"/>
                  <a:pt x="4823" y="4263"/>
                </a:cubicBezTo>
                <a:cubicBezTo>
                  <a:pt x="4966" y="4192"/>
                  <a:pt x="5097" y="4049"/>
                  <a:pt x="5204" y="3918"/>
                </a:cubicBezTo>
                <a:cubicBezTo>
                  <a:pt x="5061" y="3918"/>
                  <a:pt x="4894" y="3906"/>
                  <a:pt x="4763" y="3870"/>
                </a:cubicBezTo>
                <a:cubicBezTo>
                  <a:pt x="5025" y="3751"/>
                  <a:pt x="5132" y="3418"/>
                  <a:pt x="5275" y="3144"/>
                </a:cubicBezTo>
                <a:cubicBezTo>
                  <a:pt x="5085" y="3239"/>
                  <a:pt x="4882" y="3275"/>
                  <a:pt x="4704" y="3370"/>
                </a:cubicBezTo>
                <a:cubicBezTo>
                  <a:pt x="4775" y="3263"/>
                  <a:pt x="4894" y="3144"/>
                  <a:pt x="5013" y="3073"/>
                </a:cubicBezTo>
                <a:lnTo>
                  <a:pt x="4537" y="3073"/>
                </a:lnTo>
                <a:cubicBezTo>
                  <a:pt x="4656" y="2942"/>
                  <a:pt x="4740" y="2787"/>
                  <a:pt x="4847" y="2668"/>
                </a:cubicBezTo>
                <a:cubicBezTo>
                  <a:pt x="4668" y="2823"/>
                  <a:pt x="4442" y="2823"/>
                  <a:pt x="4240" y="2823"/>
                </a:cubicBezTo>
                <a:cubicBezTo>
                  <a:pt x="4406" y="2787"/>
                  <a:pt x="4549" y="2644"/>
                  <a:pt x="4680" y="2525"/>
                </a:cubicBezTo>
                <a:cubicBezTo>
                  <a:pt x="4597" y="2549"/>
                  <a:pt x="4501" y="2537"/>
                  <a:pt x="4406" y="2549"/>
                </a:cubicBezTo>
                <a:lnTo>
                  <a:pt x="4656" y="2299"/>
                </a:lnTo>
                <a:cubicBezTo>
                  <a:pt x="4561" y="2323"/>
                  <a:pt x="4466" y="2263"/>
                  <a:pt x="4370" y="2287"/>
                </a:cubicBezTo>
                <a:cubicBezTo>
                  <a:pt x="4347" y="2108"/>
                  <a:pt x="4359" y="1930"/>
                  <a:pt x="4466" y="1811"/>
                </a:cubicBezTo>
                <a:cubicBezTo>
                  <a:pt x="4311" y="1703"/>
                  <a:pt x="4370" y="1477"/>
                  <a:pt x="4323" y="1299"/>
                </a:cubicBezTo>
                <a:cubicBezTo>
                  <a:pt x="4347" y="1287"/>
                  <a:pt x="4347" y="1275"/>
                  <a:pt x="4359" y="1251"/>
                </a:cubicBezTo>
                <a:cubicBezTo>
                  <a:pt x="4359" y="834"/>
                  <a:pt x="4299" y="418"/>
                  <a:pt x="4299" y="1"/>
                </a:cubicBezTo>
                <a:cubicBezTo>
                  <a:pt x="4299" y="453"/>
                  <a:pt x="4228" y="1584"/>
                  <a:pt x="3870" y="1537"/>
                </a:cubicBezTo>
                <a:cubicBezTo>
                  <a:pt x="3894" y="1751"/>
                  <a:pt x="4001" y="1942"/>
                  <a:pt x="4061" y="2132"/>
                </a:cubicBezTo>
                <a:cubicBezTo>
                  <a:pt x="3930" y="2108"/>
                  <a:pt x="3787" y="2049"/>
                  <a:pt x="3656" y="2013"/>
                </a:cubicBezTo>
                <a:cubicBezTo>
                  <a:pt x="3728" y="2227"/>
                  <a:pt x="3930" y="2323"/>
                  <a:pt x="3894" y="2596"/>
                </a:cubicBezTo>
                <a:cubicBezTo>
                  <a:pt x="3835" y="2549"/>
                  <a:pt x="3704" y="2537"/>
                  <a:pt x="3668" y="2501"/>
                </a:cubicBezTo>
                <a:cubicBezTo>
                  <a:pt x="3751" y="2704"/>
                  <a:pt x="3847" y="2882"/>
                  <a:pt x="3954" y="3061"/>
                </a:cubicBezTo>
                <a:cubicBezTo>
                  <a:pt x="3716" y="3073"/>
                  <a:pt x="3406" y="2977"/>
                  <a:pt x="3239" y="2787"/>
                </a:cubicBezTo>
                <a:cubicBezTo>
                  <a:pt x="3347" y="3132"/>
                  <a:pt x="3656" y="3323"/>
                  <a:pt x="3763" y="3620"/>
                </a:cubicBezTo>
                <a:cubicBezTo>
                  <a:pt x="3573" y="3608"/>
                  <a:pt x="3394" y="3537"/>
                  <a:pt x="3192" y="3501"/>
                </a:cubicBezTo>
                <a:cubicBezTo>
                  <a:pt x="3335" y="3727"/>
                  <a:pt x="3525" y="3930"/>
                  <a:pt x="3644" y="4168"/>
                </a:cubicBezTo>
                <a:cubicBezTo>
                  <a:pt x="3430" y="4168"/>
                  <a:pt x="3216" y="4037"/>
                  <a:pt x="3013" y="4097"/>
                </a:cubicBezTo>
                <a:cubicBezTo>
                  <a:pt x="3192" y="4323"/>
                  <a:pt x="3585" y="4489"/>
                  <a:pt x="3644" y="4799"/>
                </a:cubicBezTo>
                <a:cubicBezTo>
                  <a:pt x="3454" y="4799"/>
                  <a:pt x="3251" y="4728"/>
                  <a:pt x="3061" y="4632"/>
                </a:cubicBezTo>
                <a:cubicBezTo>
                  <a:pt x="3287" y="5025"/>
                  <a:pt x="3513" y="5263"/>
                  <a:pt x="3835" y="5513"/>
                </a:cubicBezTo>
                <a:cubicBezTo>
                  <a:pt x="3585" y="5525"/>
                  <a:pt x="3394" y="5656"/>
                  <a:pt x="3120" y="5597"/>
                </a:cubicBezTo>
                <a:cubicBezTo>
                  <a:pt x="2835" y="5537"/>
                  <a:pt x="2561" y="5335"/>
                  <a:pt x="2287" y="5216"/>
                </a:cubicBezTo>
                <a:cubicBezTo>
                  <a:pt x="2454" y="5716"/>
                  <a:pt x="3108" y="5811"/>
                  <a:pt x="3275" y="6311"/>
                </a:cubicBezTo>
                <a:cubicBezTo>
                  <a:pt x="3180" y="6287"/>
                  <a:pt x="3061" y="6311"/>
                  <a:pt x="2954" y="6275"/>
                </a:cubicBezTo>
                <a:cubicBezTo>
                  <a:pt x="2942" y="6311"/>
                  <a:pt x="2942" y="6359"/>
                  <a:pt x="2930" y="6406"/>
                </a:cubicBezTo>
                <a:cubicBezTo>
                  <a:pt x="2739" y="6430"/>
                  <a:pt x="2561" y="6347"/>
                  <a:pt x="2382" y="6252"/>
                </a:cubicBezTo>
                <a:cubicBezTo>
                  <a:pt x="2513" y="6478"/>
                  <a:pt x="2692" y="6656"/>
                  <a:pt x="2811" y="6871"/>
                </a:cubicBezTo>
                <a:cubicBezTo>
                  <a:pt x="2585" y="6847"/>
                  <a:pt x="2346" y="6811"/>
                  <a:pt x="2168" y="6633"/>
                </a:cubicBezTo>
                <a:cubicBezTo>
                  <a:pt x="2263" y="7121"/>
                  <a:pt x="2513" y="7347"/>
                  <a:pt x="2799" y="7657"/>
                </a:cubicBezTo>
                <a:cubicBezTo>
                  <a:pt x="2406" y="7776"/>
                  <a:pt x="2049" y="7478"/>
                  <a:pt x="1680" y="7478"/>
                </a:cubicBezTo>
                <a:cubicBezTo>
                  <a:pt x="1870" y="7823"/>
                  <a:pt x="2156" y="8121"/>
                  <a:pt x="2442" y="8359"/>
                </a:cubicBezTo>
                <a:cubicBezTo>
                  <a:pt x="2287" y="8359"/>
                  <a:pt x="2156" y="8359"/>
                  <a:pt x="2001" y="8371"/>
                </a:cubicBezTo>
                <a:cubicBezTo>
                  <a:pt x="2156" y="8716"/>
                  <a:pt x="2537" y="8895"/>
                  <a:pt x="2811" y="9085"/>
                </a:cubicBezTo>
                <a:cubicBezTo>
                  <a:pt x="2537" y="9109"/>
                  <a:pt x="2227" y="9288"/>
                  <a:pt x="1977" y="9228"/>
                </a:cubicBezTo>
                <a:cubicBezTo>
                  <a:pt x="2168" y="9407"/>
                  <a:pt x="2358" y="9609"/>
                  <a:pt x="2596" y="9728"/>
                </a:cubicBezTo>
                <a:cubicBezTo>
                  <a:pt x="2108" y="9871"/>
                  <a:pt x="1787" y="9669"/>
                  <a:pt x="1346" y="9407"/>
                </a:cubicBezTo>
                <a:cubicBezTo>
                  <a:pt x="1644" y="9883"/>
                  <a:pt x="1858" y="10324"/>
                  <a:pt x="2346" y="10633"/>
                </a:cubicBezTo>
                <a:cubicBezTo>
                  <a:pt x="2204" y="10812"/>
                  <a:pt x="1882" y="10800"/>
                  <a:pt x="1668" y="10776"/>
                </a:cubicBezTo>
                <a:cubicBezTo>
                  <a:pt x="1763" y="10871"/>
                  <a:pt x="1763" y="10955"/>
                  <a:pt x="1823" y="11050"/>
                </a:cubicBezTo>
                <a:lnTo>
                  <a:pt x="1453" y="11050"/>
                </a:lnTo>
                <a:cubicBezTo>
                  <a:pt x="1561" y="11228"/>
                  <a:pt x="1739" y="11336"/>
                  <a:pt x="1930" y="11407"/>
                </a:cubicBezTo>
                <a:cubicBezTo>
                  <a:pt x="1453" y="11669"/>
                  <a:pt x="775" y="11419"/>
                  <a:pt x="453" y="10955"/>
                </a:cubicBezTo>
                <a:cubicBezTo>
                  <a:pt x="680" y="11609"/>
                  <a:pt x="1370" y="11669"/>
                  <a:pt x="1620" y="12240"/>
                </a:cubicBezTo>
                <a:cubicBezTo>
                  <a:pt x="1549" y="12252"/>
                  <a:pt x="1465" y="12324"/>
                  <a:pt x="1370" y="12324"/>
                </a:cubicBezTo>
                <a:cubicBezTo>
                  <a:pt x="1501" y="12502"/>
                  <a:pt x="1692" y="12621"/>
                  <a:pt x="1870" y="12729"/>
                </a:cubicBezTo>
                <a:cubicBezTo>
                  <a:pt x="1561" y="12764"/>
                  <a:pt x="1168" y="12705"/>
                  <a:pt x="918" y="12467"/>
                </a:cubicBezTo>
                <a:cubicBezTo>
                  <a:pt x="1072" y="12776"/>
                  <a:pt x="1918" y="13252"/>
                  <a:pt x="1823" y="13562"/>
                </a:cubicBezTo>
                <a:cubicBezTo>
                  <a:pt x="1668" y="13562"/>
                  <a:pt x="1501" y="13550"/>
                  <a:pt x="1346" y="13574"/>
                </a:cubicBezTo>
                <a:cubicBezTo>
                  <a:pt x="1453" y="13848"/>
                  <a:pt x="1739" y="14038"/>
                  <a:pt x="1989" y="14074"/>
                </a:cubicBezTo>
                <a:cubicBezTo>
                  <a:pt x="1513" y="14324"/>
                  <a:pt x="572" y="14336"/>
                  <a:pt x="120" y="13991"/>
                </a:cubicBezTo>
                <a:cubicBezTo>
                  <a:pt x="251" y="14157"/>
                  <a:pt x="263" y="14431"/>
                  <a:pt x="382" y="14610"/>
                </a:cubicBezTo>
                <a:cubicBezTo>
                  <a:pt x="608" y="14967"/>
                  <a:pt x="858" y="14979"/>
                  <a:pt x="1203" y="15122"/>
                </a:cubicBezTo>
                <a:cubicBezTo>
                  <a:pt x="1108" y="15110"/>
                  <a:pt x="1013" y="15146"/>
                  <a:pt x="918" y="15146"/>
                </a:cubicBezTo>
                <a:cubicBezTo>
                  <a:pt x="1156" y="15443"/>
                  <a:pt x="1382" y="15717"/>
                  <a:pt x="1739" y="15824"/>
                </a:cubicBezTo>
                <a:cubicBezTo>
                  <a:pt x="1442" y="15717"/>
                  <a:pt x="1096" y="15765"/>
                  <a:pt x="846" y="15527"/>
                </a:cubicBezTo>
                <a:cubicBezTo>
                  <a:pt x="953" y="15753"/>
                  <a:pt x="1084" y="15979"/>
                  <a:pt x="1275" y="16134"/>
                </a:cubicBezTo>
                <a:cubicBezTo>
                  <a:pt x="1442" y="16289"/>
                  <a:pt x="1692" y="16289"/>
                  <a:pt x="1787" y="16515"/>
                </a:cubicBezTo>
                <a:cubicBezTo>
                  <a:pt x="1465" y="16467"/>
                  <a:pt x="1072" y="16360"/>
                  <a:pt x="751" y="16479"/>
                </a:cubicBezTo>
                <a:cubicBezTo>
                  <a:pt x="1192" y="16491"/>
                  <a:pt x="1739" y="16765"/>
                  <a:pt x="1989" y="17170"/>
                </a:cubicBezTo>
                <a:cubicBezTo>
                  <a:pt x="1525" y="17181"/>
                  <a:pt x="1096" y="17289"/>
                  <a:pt x="632" y="17253"/>
                </a:cubicBezTo>
                <a:cubicBezTo>
                  <a:pt x="787" y="17527"/>
                  <a:pt x="1453" y="17670"/>
                  <a:pt x="1692" y="17920"/>
                </a:cubicBezTo>
                <a:cubicBezTo>
                  <a:pt x="1346" y="17836"/>
                  <a:pt x="953" y="17860"/>
                  <a:pt x="608" y="17884"/>
                </a:cubicBezTo>
                <a:cubicBezTo>
                  <a:pt x="715" y="18015"/>
                  <a:pt x="846" y="18146"/>
                  <a:pt x="977" y="18265"/>
                </a:cubicBezTo>
                <a:cubicBezTo>
                  <a:pt x="751" y="18182"/>
                  <a:pt x="263" y="18098"/>
                  <a:pt x="1" y="17908"/>
                </a:cubicBezTo>
                <a:cubicBezTo>
                  <a:pt x="60" y="17920"/>
                  <a:pt x="132" y="18110"/>
                  <a:pt x="310" y="182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8"/>
          <p:cNvSpPr/>
          <p:nvPr/>
        </p:nvSpPr>
        <p:spPr>
          <a:xfrm>
            <a:off x="6958500" y="507175"/>
            <a:ext cx="1882300" cy="360975"/>
          </a:xfrm>
          <a:custGeom>
            <a:rect b="b" l="l" r="r" t="t"/>
            <a:pathLst>
              <a:path extrusionOk="0" h="14439" w="75292">
                <a:moveTo>
                  <a:pt x="75291" y="14438"/>
                </a:moveTo>
                <a:cubicBezTo>
                  <a:pt x="74106" y="13770"/>
                  <a:pt x="72859" y="13192"/>
                  <a:pt x="71583" y="12949"/>
                </a:cubicBezTo>
                <a:cubicBezTo>
                  <a:pt x="69455" y="12584"/>
                  <a:pt x="67175" y="13131"/>
                  <a:pt x="67175" y="13131"/>
                </a:cubicBezTo>
                <a:cubicBezTo>
                  <a:pt x="65656" y="11763"/>
                  <a:pt x="60184" y="10548"/>
                  <a:pt x="56567" y="13162"/>
                </a:cubicBezTo>
                <a:cubicBezTo>
                  <a:pt x="55564" y="10426"/>
                  <a:pt x="51704" y="9362"/>
                  <a:pt x="49455" y="11125"/>
                </a:cubicBezTo>
                <a:cubicBezTo>
                  <a:pt x="50245" y="7295"/>
                  <a:pt x="47297" y="3131"/>
                  <a:pt x="43467" y="2584"/>
                </a:cubicBezTo>
                <a:cubicBezTo>
                  <a:pt x="39607" y="2067"/>
                  <a:pt x="35655" y="5289"/>
                  <a:pt x="35412" y="9149"/>
                </a:cubicBezTo>
                <a:cubicBezTo>
                  <a:pt x="35564" y="6839"/>
                  <a:pt x="32585" y="4985"/>
                  <a:pt x="30609" y="6171"/>
                </a:cubicBezTo>
                <a:cubicBezTo>
                  <a:pt x="30275" y="2766"/>
                  <a:pt x="26932" y="0"/>
                  <a:pt x="23588" y="274"/>
                </a:cubicBezTo>
                <a:cubicBezTo>
                  <a:pt x="20214" y="547"/>
                  <a:pt x="17387" y="3800"/>
                  <a:pt x="17570" y="7234"/>
                </a:cubicBezTo>
                <a:cubicBezTo>
                  <a:pt x="16475" y="5259"/>
                  <a:pt x="13740" y="4347"/>
                  <a:pt x="11703" y="5320"/>
                </a:cubicBezTo>
                <a:cubicBezTo>
                  <a:pt x="11460" y="5441"/>
                  <a:pt x="11278" y="5563"/>
                  <a:pt x="11095" y="5684"/>
                </a:cubicBezTo>
                <a:cubicBezTo>
                  <a:pt x="10639" y="6019"/>
                  <a:pt x="10214" y="6444"/>
                  <a:pt x="9910" y="6900"/>
                </a:cubicBezTo>
                <a:cubicBezTo>
                  <a:pt x="7326" y="6140"/>
                  <a:pt x="3041" y="6779"/>
                  <a:pt x="1855" y="10426"/>
                </a:cubicBezTo>
                <a:cubicBezTo>
                  <a:pt x="1612" y="11156"/>
                  <a:pt x="1551" y="11855"/>
                  <a:pt x="1582" y="12523"/>
                </a:cubicBezTo>
                <a:lnTo>
                  <a:pt x="1703" y="13314"/>
                </a:lnTo>
                <a:cubicBezTo>
                  <a:pt x="1004" y="13314"/>
                  <a:pt x="366" y="13709"/>
                  <a:pt x="62" y="14347"/>
                </a:cubicBezTo>
                <a:cubicBezTo>
                  <a:pt x="31" y="14377"/>
                  <a:pt x="31" y="14408"/>
                  <a:pt x="1" y="1443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/>
          <p:cNvSpPr/>
          <p:nvPr/>
        </p:nvSpPr>
        <p:spPr>
          <a:xfrm>
            <a:off x="4985099" y="1033277"/>
            <a:ext cx="3008464" cy="536951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39"/>
          <p:cNvSpPr/>
          <p:nvPr/>
        </p:nvSpPr>
        <p:spPr>
          <a:xfrm>
            <a:off x="4748100" y="245274"/>
            <a:ext cx="4624538" cy="5051321"/>
          </a:xfrm>
          <a:custGeom>
            <a:rect b="b" l="l" r="r" t="t"/>
            <a:pathLst>
              <a:path extrusionOk="0" h="95443" w="276298">
                <a:moveTo>
                  <a:pt x="276298" y="0"/>
                </a:moveTo>
                <a:lnTo>
                  <a:pt x="272833" y="2341"/>
                </a:lnTo>
                <a:lnTo>
                  <a:pt x="266054" y="6596"/>
                </a:lnTo>
                <a:lnTo>
                  <a:pt x="255051" y="12250"/>
                </a:lnTo>
                <a:lnTo>
                  <a:pt x="246145" y="18207"/>
                </a:lnTo>
                <a:lnTo>
                  <a:pt x="235628" y="16961"/>
                </a:lnTo>
                <a:lnTo>
                  <a:pt x="226783" y="18450"/>
                </a:lnTo>
                <a:lnTo>
                  <a:pt x="219579" y="24712"/>
                </a:lnTo>
                <a:lnTo>
                  <a:pt x="200369" y="35502"/>
                </a:lnTo>
                <a:lnTo>
                  <a:pt x="178454" y="35715"/>
                </a:lnTo>
                <a:lnTo>
                  <a:pt x="170429" y="34469"/>
                </a:lnTo>
                <a:lnTo>
                  <a:pt x="155384" y="25381"/>
                </a:lnTo>
                <a:lnTo>
                  <a:pt x="144411" y="24165"/>
                </a:lnTo>
                <a:lnTo>
                  <a:pt x="133620" y="17569"/>
                </a:lnTo>
                <a:lnTo>
                  <a:pt x="125292" y="19271"/>
                </a:lnTo>
                <a:lnTo>
                  <a:pt x="117875" y="23344"/>
                </a:lnTo>
                <a:lnTo>
                  <a:pt x="93802" y="40123"/>
                </a:lnTo>
                <a:lnTo>
                  <a:pt x="62160" y="47995"/>
                </a:lnTo>
                <a:lnTo>
                  <a:pt x="51218" y="54652"/>
                </a:lnTo>
                <a:lnTo>
                  <a:pt x="38786" y="56202"/>
                </a:lnTo>
                <a:lnTo>
                  <a:pt x="26202" y="60305"/>
                </a:lnTo>
                <a:lnTo>
                  <a:pt x="7053" y="73801"/>
                </a:lnTo>
                <a:lnTo>
                  <a:pt x="1" y="76050"/>
                </a:lnTo>
                <a:lnTo>
                  <a:pt x="1" y="91035"/>
                </a:lnTo>
                <a:lnTo>
                  <a:pt x="126052" y="88603"/>
                </a:lnTo>
                <a:lnTo>
                  <a:pt x="255325" y="95199"/>
                </a:lnTo>
                <a:lnTo>
                  <a:pt x="276298" y="9544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39"/>
          <p:cNvSpPr/>
          <p:nvPr/>
        </p:nvSpPr>
        <p:spPr>
          <a:xfrm flipH="1">
            <a:off x="2490982" y="2294700"/>
            <a:ext cx="6881668" cy="3754265"/>
          </a:xfrm>
          <a:custGeom>
            <a:rect b="b" l="l" r="r" t="t"/>
            <a:pathLst>
              <a:path extrusionOk="0" h="140307" w="207451">
                <a:moveTo>
                  <a:pt x="0" y="140306"/>
                </a:moveTo>
                <a:lnTo>
                  <a:pt x="207451" y="140306"/>
                </a:lnTo>
                <a:lnTo>
                  <a:pt x="188241" y="100792"/>
                </a:lnTo>
                <a:lnTo>
                  <a:pt x="182040" y="88664"/>
                </a:lnTo>
                <a:lnTo>
                  <a:pt x="162100" y="79242"/>
                </a:lnTo>
                <a:lnTo>
                  <a:pt x="124896" y="59150"/>
                </a:lnTo>
                <a:lnTo>
                  <a:pt x="109121" y="47326"/>
                </a:lnTo>
                <a:lnTo>
                  <a:pt x="99698" y="37843"/>
                </a:lnTo>
                <a:lnTo>
                  <a:pt x="91126" y="37417"/>
                </a:lnTo>
                <a:lnTo>
                  <a:pt x="73375" y="27417"/>
                </a:lnTo>
                <a:lnTo>
                  <a:pt x="66232" y="23891"/>
                </a:lnTo>
                <a:lnTo>
                  <a:pt x="59819" y="17660"/>
                </a:lnTo>
                <a:lnTo>
                  <a:pt x="42372" y="10821"/>
                </a:lnTo>
                <a:lnTo>
                  <a:pt x="25472" y="973"/>
                </a:lnTo>
                <a:lnTo>
                  <a:pt x="16870" y="0"/>
                </a:lnTo>
                <a:lnTo>
                  <a:pt x="9879" y="5928"/>
                </a:lnTo>
                <a:lnTo>
                  <a:pt x="1641" y="7599"/>
                </a:lnTo>
                <a:lnTo>
                  <a:pt x="0" y="8906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9"/>
          <p:cNvSpPr/>
          <p:nvPr/>
        </p:nvSpPr>
        <p:spPr>
          <a:xfrm>
            <a:off x="-67888" y="3797475"/>
            <a:ext cx="9440529" cy="1927628"/>
          </a:xfrm>
          <a:custGeom>
            <a:rect b="b" l="l" r="r" t="t"/>
            <a:pathLst>
              <a:path extrusionOk="0" h="72372" w="286663">
                <a:moveTo>
                  <a:pt x="286480" y="16262"/>
                </a:moveTo>
                <a:lnTo>
                  <a:pt x="286450" y="16262"/>
                </a:lnTo>
                <a:lnTo>
                  <a:pt x="286450" y="15684"/>
                </a:lnTo>
                <a:cubicBezTo>
                  <a:pt x="286450" y="15015"/>
                  <a:pt x="286663" y="14256"/>
                  <a:pt x="286146" y="13708"/>
                </a:cubicBezTo>
                <a:cubicBezTo>
                  <a:pt x="285113" y="12736"/>
                  <a:pt x="284930" y="11398"/>
                  <a:pt x="284930" y="10000"/>
                </a:cubicBezTo>
                <a:cubicBezTo>
                  <a:pt x="284930" y="9331"/>
                  <a:pt x="284930" y="8693"/>
                  <a:pt x="284049" y="8541"/>
                </a:cubicBezTo>
                <a:cubicBezTo>
                  <a:pt x="283106" y="10061"/>
                  <a:pt x="283410" y="11915"/>
                  <a:pt x="282711" y="13617"/>
                </a:cubicBezTo>
                <a:cubicBezTo>
                  <a:pt x="281982" y="11854"/>
                  <a:pt x="281587" y="9970"/>
                  <a:pt x="281191" y="8085"/>
                </a:cubicBezTo>
                <a:cubicBezTo>
                  <a:pt x="281131" y="7599"/>
                  <a:pt x="281070" y="7143"/>
                  <a:pt x="280432" y="6991"/>
                </a:cubicBezTo>
                <a:cubicBezTo>
                  <a:pt x="280401" y="5137"/>
                  <a:pt x="280401" y="3313"/>
                  <a:pt x="280371" y="1429"/>
                </a:cubicBezTo>
                <a:cubicBezTo>
                  <a:pt x="280371" y="912"/>
                  <a:pt x="280675" y="0"/>
                  <a:pt x="279459" y="243"/>
                </a:cubicBezTo>
                <a:cubicBezTo>
                  <a:pt x="278486" y="3435"/>
                  <a:pt x="278334" y="6839"/>
                  <a:pt x="277210" y="10122"/>
                </a:cubicBezTo>
                <a:cubicBezTo>
                  <a:pt x="275811" y="7508"/>
                  <a:pt x="275720" y="4407"/>
                  <a:pt x="275264" y="1398"/>
                </a:cubicBezTo>
                <a:cubicBezTo>
                  <a:pt x="274018" y="1672"/>
                  <a:pt x="274322" y="2523"/>
                  <a:pt x="274322" y="3222"/>
                </a:cubicBezTo>
                <a:lnTo>
                  <a:pt x="274322" y="8450"/>
                </a:lnTo>
                <a:cubicBezTo>
                  <a:pt x="274200" y="7660"/>
                  <a:pt x="274018" y="6869"/>
                  <a:pt x="273684" y="6140"/>
                </a:cubicBezTo>
                <a:cubicBezTo>
                  <a:pt x="272559" y="8876"/>
                  <a:pt x="272711" y="11885"/>
                  <a:pt x="271586" y="14590"/>
                </a:cubicBezTo>
                <a:cubicBezTo>
                  <a:pt x="271282" y="13070"/>
                  <a:pt x="271100" y="11490"/>
                  <a:pt x="270887" y="9909"/>
                </a:cubicBezTo>
                <a:cubicBezTo>
                  <a:pt x="270036" y="11155"/>
                  <a:pt x="269915" y="12523"/>
                  <a:pt x="269641" y="13891"/>
                </a:cubicBezTo>
                <a:cubicBezTo>
                  <a:pt x="269611" y="12979"/>
                  <a:pt x="269520" y="12067"/>
                  <a:pt x="268881" y="11307"/>
                </a:cubicBezTo>
                <a:cubicBezTo>
                  <a:pt x="268395" y="12097"/>
                  <a:pt x="268091" y="12949"/>
                  <a:pt x="267817" y="13739"/>
                </a:cubicBezTo>
                <a:cubicBezTo>
                  <a:pt x="267605" y="12949"/>
                  <a:pt x="267361" y="12189"/>
                  <a:pt x="266723" y="11611"/>
                </a:cubicBezTo>
                <a:cubicBezTo>
                  <a:pt x="265629" y="12766"/>
                  <a:pt x="266024" y="14316"/>
                  <a:pt x="265082" y="15411"/>
                </a:cubicBezTo>
                <a:cubicBezTo>
                  <a:pt x="265021" y="14894"/>
                  <a:pt x="264869" y="14347"/>
                  <a:pt x="264413" y="13921"/>
                </a:cubicBezTo>
                <a:cubicBezTo>
                  <a:pt x="264322" y="14012"/>
                  <a:pt x="264261" y="14073"/>
                  <a:pt x="264200" y="14164"/>
                </a:cubicBezTo>
                <a:cubicBezTo>
                  <a:pt x="262984" y="11125"/>
                  <a:pt x="263258" y="7508"/>
                  <a:pt x="261890" y="4559"/>
                </a:cubicBezTo>
                <a:cubicBezTo>
                  <a:pt x="261221" y="6596"/>
                  <a:pt x="261161" y="8602"/>
                  <a:pt x="260826" y="10638"/>
                </a:cubicBezTo>
                <a:cubicBezTo>
                  <a:pt x="260766" y="7933"/>
                  <a:pt x="260644" y="5228"/>
                  <a:pt x="260066" y="2644"/>
                </a:cubicBezTo>
                <a:cubicBezTo>
                  <a:pt x="259398" y="4590"/>
                  <a:pt x="259185" y="6596"/>
                  <a:pt x="258972" y="8602"/>
                </a:cubicBezTo>
                <a:lnTo>
                  <a:pt x="258851" y="8511"/>
                </a:lnTo>
                <a:cubicBezTo>
                  <a:pt x="258273" y="10091"/>
                  <a:pt x="258364" y="11642"/>
                  <a:pt x="258273" y="13253"/>
                </a:cubicBezTo>
                <a:cubicBezTo>
                  <a:pt x="258091" y="14073"/>
                  <a:pt x="257817" y="14924"/>
                  <a:pt x="257483" y="15745"/>
                </a:cubicBezTo>
                <a:cubicBezTo>
                  <a:pt x="257057" y="15107"/>
                  <a:pt x="257027" y="14377"/>
                  <a:pt x="256753" y="13769"/>
                </a:cubicBezTo>
                <a:cubicBezTo>
                  <a:pt x="256541" y="12493"/>
                  <a:pt x="256267" y="11246"/>
                  <a:pt x="255477" y="10122"/>
                </a:cubicBezTo>
                <a:cubicBezTo>
                  <a:pt x="254382" y="11611"/>
                  <a:pt x="254626" y="13222"/>
                  <a:pt x="254322" y="14803"/>
                </a:cubicBezTo>
                <a:cubicBezTo>
                  <a:pt x="254170" y="14286"/>
                  <a:pt x="254018" y="13708"/>
                  <a:pt x="253835" y="13161"/>
                </a:cubicBezTo>
                <a:cubicBezTo>
                  <a:pt x="253683" y="12705"/>
                  <a:pt x="253714" y="12097"/>
                  <a:pt x="253015" y="12189"/>
                </a:cubicBezTo>
                <a:cubicBezTo>
                  <a:pt x="252589" y="12219"/>
                  <a:pt x="252346" y="12493"/>
                  <a:pt x="252194" y="12797"/>
                </a:cubicBezTo>
                <a:cubicBezTo>
                  <a:pt x="252042" y="12493"/>
                  <a:pt x="251829" y="12249"/>
                  <a:pt x="251404" y="12341"/>
                </a:cubicBezTo>
                <a:cubicBezTo>
                  <a:pt x="250735" y="12401"/>
                  <a:pt x="250735" y="13070"/>
                  <a:pt x="250583" y="13526"/>
                </a:cubicBezTo>
                <a:cubicBezTo>
                  <a:pt x="250370" y="14073"/>
                  <a:pt x="250218" y="14681"/>
                  <a:pt x="250066" y="15289"/>
                </a:cubicBezTo>
                <a:cubicBezTo>
                  <a:pt x="249762" y="13769"/>
                  <a:pt x="250066" y="12067"/>
                  <a:pt x="248942" y="10790"/>
                </a:cubicBezTo>
                <a:cubicBezTo>
                  <a:pt x="248182" y="12037"/>
                  <a:pt x="247908" y="13374"/>
                  <a:pt x="247695" y="14742"/>
                </a:cubicBezTo>
                <a:cubicBezTo>
                  <a:pt x="247452" y="15380"/>
                  <a:pt x="247391" y="16110"/>
                  <a:pt x="246996" y="16900"/>
                </a:cubicBezTo>
                <a:cubicBezTo>
                  <a:pt x="246632" y="16110"/>
                  <a:pt x="246358" y="15259"/>
                  <a:pt x="246176" y="14438"/>
                </a:cubicBezTo>
                <a:cubicBezTo>
                  <a:pt x="246084" y="12857"/>
                  <a:pt x="246176" y="11307"/>
                  <a:pt x="245598" y="9879"/>
                </a:cubicBezTo>
                <a:lnTo>
                  <a:pt x="245477" y="9970"/>
                </a:lnTo>
                <a:cubicBezTo>
                  <a:pt x="245264" y="7994"/>
                  <a:pt x="245051" y="6079"/>
                  <a:pt x="244382" y="4286"/>
                </a:cubicBezTo>
                <a:cubicBezTo>
                  <a:pt x="243805" y="6991"/>
                  <a:pt x="243683" y="9666"/>
                  <a:pt x="243622" y="12401"/>
                </a:cubicBezTo>
                <a:cubicBezTo>
                  <a:pt x="243227" y="10487"/>
                  <a:pt x="243197" y="8420"/>
                  <a:pt x="242528" y="6535"/>
                </a:cubicBezTo>
                <a:cubicBezTo>
                  <a:pt x="241100" y="9787"/>
                  <a:pt x="241403" y="13313"/>
                  <a:pt x="240188" y="16596"/>
                </a:cubicBezTo>
                <a:cubicBezTo>
                  <a:pt x="240157" y="16505"/>
                  <a:pt x="240096" y="16444"/>
                  <a:pt x="240005" y="16414"/>
                </a:cubicBezTo>
                <a:cubicBezTo>
                  <a:pt x="239489" y="16870"/>
                  <a:pt x="239337" y="17417"/>
                  <a:pt x="239276" y="17994"/>
                </a:cubicBezTo>
                <a:cubicBezTo>
                  <a:pt x="238303" y="17082"/>
                  <a:pt x="238789" y="15411"/>
                  <a:pt x="237604" y="14529"/>
                </a:cubicBezTo>
                <a:cubicBezTo>
                  <a:pt x="237057" y="15259"/>
                  <a:pt x="236783" y="16049"/>
                  <a:pt x="236540" y="16900"/>
                </a:cubicBezTo>
                <a:cubicBezTo>
                  <a:pt x="236297" y="16140"/>
                  <a:pt x="235993" y="15380"/>
                  <a:pt x="235476" y="14681"/>
                </a:cubicBezTo>
                <a:cubicBezTo>
                  <a:pt x="234838" y="15563"/>
                  <a:pt x="234777" y="16505"/>
                  <a:pt x="234716" y="17417"/>
                </a:cubicBezTo>
                <a:cubicBezTo>
                  <a:pt x="234504" y="16140"/>
                  <a:pt x="234412" y="14772"/>
                  <a:pt x="233592" y="13708"/>
                </a:cubicBezTo>
                <a:cubicBezTo>
                  <a:pt x="233288" y="15289"/>
                  <a:pt x="233045" y="16870"/>
                  <a:pt x="232802" y="18450"/>
                </a:cubicBezTo>
                <a:cubicBezTo>
                  <a:pt x="231646" y="15988"/>
                  <a:pt x="231768" y="13009"/>
                  <a:pt x="230704" y="10487"/>
                </a:cubicBezTo>
                <a:cubicBezTo>
                  <a:pt x="230370" y="11338"/>
                  <a:pt x="230157" y="12219"/>
                  <a:pt x="230066" y="13131"/>
                </a:cubicBezTo>
                <a:lnTo>
                  <a:pt x="230066" y="7660"/>
                </a:lnTo>
                <a:cubicBezTo>
                  <a:pt x="230066" y="7021"/>
                  <a:pt x="230370" y="6018"/>
                  <a:pt x="229063" y="6018"/>
                </a:cubicBezTo>
                <a:cubicBezTo>
                  <a:pt x="228607" y="9119"/>
                  <a:pt x="228577" y="12249"/>
                  <a:pt x="227118" y="15198"/>
                </a:cubicBezTo>
                <a:cubicBezTo>
                  <a:pt x="225993" y="12067"/>
                  <a:pt x="225902" y="8572"/>
                  <a:pt x="224382" y="5684"/>
                </a:cubicBezTo>
                <a:cubicBezTo>
                  <a:pt x="224078" y="7994"/>
                  <a:pt x="224078" y="10274"/>
                  <a:pt x="224017" y="12553"/>
                </a:cubicBezTo>
                <a:cubicBezTo>
                  <a:pt x="223987" y="12493"/>
                  <a:pt x="223896" y="12462"/>
                  <a:pt x="223835" y="12371"/>
                </a:cubicBezTo>
                <a:cubicBezTo>
                  <a:pt x="222680" y="14286"/>
                  <a:pt x="223105" y="16414"/>
                  <a:pt x="221950" y="18116"/>
                </a:cubicBezTo>
                <a:cubicBezTo>
                  <a:pt x="220826" y="15532"/>
                  <a:pt x="221950" y="12614"/>
                  <a:pt x="221342" y="9909"/>
                </a:cubicBezTo>
                <a:cubicBezTo>
                  <a:pt x="220370" y="10365"/>
                  <a:pt x="220218" y="10882"/>
                  <a:pt x="220096" y="11459"/>
                </a:cubicBezTo>
                <a:cubicBezTo>
                  <a:pt x="219640" y="13708"/>
                  <a:pt x="219123" y="15988"/>
                  <a:pt x="218667" y="18237"/>
                </a:cubicBezTo>
                <a:cubicBezTo>
                  <a:pt x="218516" y="19058"/>
                  <a:pt x="218546" y="19909"/>
                  <a:pt x="217512" y="20092"/>
                </a:cubicBezTo>
                <a:cubicBezTo>
                  <a:pt x="216692" y="19149"/>
                  <a:pt x="216935" y="17477"/>
                  <a:pt x="215993" y="16505"/>
                </a:cubicBezTo>
                <a:cubicBezTo>
                  <a:pt x="215719" y="16718"/>
                  <a:pt x="215537" y="16900"/>
                  <a:pt x="215415" y="17113"/>
                </a:cubicBezTo>
                <a:cubicBezTo>
                  <a:pt x="215354" y="16930"/>
                  <a:pt x="215172" y="16778"/>
                  <a:pt x="214777" y="16748"/>
                </a:cubicBezTo>
                <a:cubicBezTo>
                  <a:pt x="213561" y="17690"/>
                  <a:pt x="214351" y="19392"/>
                  <a:pt x="213257" y="20395"/>
                </a:cubicBezTo>
                <a:cubicBezTo>
                  <a:pt x="213196" y="20274"/>
                  <a:pt x="213075" y="20213"/>
                  <a:pt x="212983" y="20092"/>
                </a:cubicBezTo>
                <a:cubicBezTo>
                  <a:pt x="212072" y="19180"/>
                  <a:pt x="212011" y="17781"/>
                  <a:pt x="211312" y="16626"/>
                </a:cubicBezTo>
                <a:cubicBezTo>
                  <a:pt x="211312" y="16170"/>
                  <a:pt x="211251" y="15745"/>
                  <a:pt x="210765" y="15654"/>
                </a:cubicBezTo>
                <a:cubicBezTo>
                  <a:pt x="209853" y="15441"/>
                  <a:pt x="209701" y="16444"/>
                  <a:pt x="209336" y="17022"/>
                </a:cubicBezTo>
                <a:cubicBezTo>
                  <a:pt x="209032" y="17538"/>
                  <a:pt x="208819" y="18146"/>
                  <a:pt x="208515" y="18724"/>
                </a:cubicBezTo>
                <a:lnTo>
                  <a:pt x="208363" y="18724"/>
                </a:lnTo>
                <a:cubicBezTo>
                  <a:pt x="208272" y="18541"/>
                  <a:pt x="208211" y="18298"/>
                  <a:pt x="208181" y="18116"/>
                </a:cubicBezTo>
                <a:lnTo>
                  <a:pt x="208181" y="12219"/>
                </a:lnTo>
                <a:cubicBezTo>
                  <a:pt x="206844" y="12493"/>
                  <a:pt x="206965" y="13465"/>
                  <a:pt x="206752" y="14073"/>
                </a:cubicBezTo>
                <a:cubicBezTo>
                  <a:pt x="206661" y="14499"/>
                  <a:pt x="206570" y="14924"/>
                  <a:pt x="206448" y="15350"/>
                </a:cubicBezTo>
                <a:cubicBezTo>
                  <a:pt x="205537" y="16596"/>
                  <a:pt x="205749" y="17964"/>
                  <a:pt x="204716" y="19180"/>
                </a:cubicBezTo>
                <a:cubicBezTo>
                  <a:pt x="204382" y="17326"/>
                  <a:pt x="204078" y="15684"/>
                  <a:pt x="203774" y="14043"/>
                </a:cubicBezTo>
                <a:cubicBezTo>
                  <a:pt x="202619" y="14377"/>
                  <a:pt x="202558" y="15107"/>
                  <a:pt x="202558" y="15806"/>
                </a:cubicBezTo>
                <a:cubicBezTo>
                  <a:pt x="202558" y="16474"/>
                  <a:pt x="202193" y="17022"/>
                  <a:pt x="201859" y="17812"/>
                </a:cubicBezTo>
                <a:cubicBezTo>
                  <a:pt x="201798" y="17690"/>
                  <a:pt x="201707" y="17569"/>
                  <a:pt x="201646" y="17417"/>
                </a:cubicBezTo>
                <a:cubicBezTo>
                  <a:pt x="201646" y="16049"/>
                  <a:pt x="201707" y="14681"/>
                  <a:pt x="201676" y="13313"/>
                </a:cubicBezTo>
                <a:cubicBezTo>
                  <a:pt x="201646" y="12675"/>
                  <a:pt x="201950" y="11885"/>
                  <a:pt x="200977" y="11702"/>
                </a:cubicBezTo>
                <a:cubicBezTo>
                  <a:pt x="200643" y="11915"/>
                  <a:pt x="200460" y="12219"/>
                  <a:pt x="200339" y="12553"/>
                </a:cubicBezTo>
                <a:cubicBezTo>
                  <a:pt x="200157" y="11550"/>
                  <a:pt x="199853" y="10547"/>
                  <a:pt x="199275" y="9666"/>
                </a:cubicBezTo>
                <a:cubicBezTo>
                  <a:pt x="198059" y="10335"/>
                  <a:pt x="198363" y="11246"/>
                  <a:pt x="198363" y="12006"/>
                </a:cubicBezTo>
                <a:cubicBezTo>
                  <a:pt x="198302" y="15046"/>
                  <a:pt x="198637" y="18025"/>
                  <a:pt x="197634" y="21064"/>
                </a:cubicBezTo>
                <a:cubicBezTo>
                  <a:pt x="197482" y="21581"/>
                  <a:pt x="197330" y="22067"/>
                  <a:pt x="197117" y="22523"/>
                </a:cubicBezTo>
                <a:cubicBezTo>
                  <a:pt x="196813" y="23253"/>
                  <a:pt x="196205" y="23709"/>
                  <a:pt x="195476" y="23769"/>
                </a:cubicBezTo>
                <a:cubicBezTo>
                  <a:pt x="195172" y="23800"/>
                  <a:pt x="194898" y="23709"/>
                  <a:pt x="194716" y="23557"/>
                </a:cubicBezTo>
                <a:cubicBezTo>
                  <a:pt x="194594" y="23283"/>
                  <a:pt x="194564" y="22979"/>
                  <a:pt x="194533" y="22675"/>
                </a:cubicBezTo>
                <a:cubicBezTo>
                  <a:pt x="194412" y="21581"/>
                  <a:pt x="193956" y="20547"/>
                  <a:pt x="194199" y="19332"/>
                </a:cubicBezTo>
                <a:cubicBezTo>
                  <a:pt x="194381" y="18389"/>
                  <a:pt x="194868" y="17265"/>
                  <a:pt x="193773" y="16292"/>
                </a:cubicBezTo>
                <a:cubicBezTo>
                  <a:pt x="193378" y="17234"/>
                  <a:pt x="193165" y="18237"/>
                  <a:pt x="192922" y="19149"/>
                </a:cubicBezTo>
                <a:cubicBezTo>
                  <a:pt x="192770" y="18572"/>
                  <a:pt x="192618" y="17994"/>
                  <a:pt x="192558" y="17417"/>
                </a:cubicBezTo>
                <a:cubicBezTo>
                  <a:pt x="192466" y="16930"/>
                  <a:pt x="192527" y="16414"/>
                  <a:pt x="191707" y="16292"/>
                </a:cubicBezTo>
                <a:cubicBezTo>
                  <a:pt x="191099" y="17569"/>
                  <a:pt x="191676" y="18876"/>
                  <a:pt x="191372" y="20122"/>
                </a:cubicBezTo>
                <a:cubicBezTo>
                  <a:pt x="191159" y="21155"/>
                  <a:pt x="191007" y="22219"/>
                  <a:pt x="190460" y="23192"/>
                </a:cubicBezTo>
                <a:cubicBezTo>
                  <a:pt x="189092" y="21976"/>
                  <a:pt x="190004" y="19605"/>
                  <a:pt x="188758" y="18329"/>
                </a:cubicBezTo>
                <a:cubicBezTo>
                  <a:pt x="188211" y="18845"/>
                  <a:pt x="187877" y="19392"/>
                  <a:pt x="187694" y="19970"/>
                </a:cubicBezTo>
                <a:cubicBezTo>
                  <a:pt x="187512" y="19636"/>
                  <a:pt x="187299" y="19332"/>
                  <a:pt x="187086" y="19028"/>
                </a:cubicBezTo>
                <a:cubicBezTo>
                  <a:pt x="186144" y="20426"/>
                  <a:pt x="186691" y="21824"/>
                  <a:pt x="185779" y="22949"/>
                </a:cubicBezTo>
                <a:cubicBezTo>
                  <a:pt x="184564" y="20730"/>
                  <a:pt x="186023" y="17690"/>
                  <a:pt x="184351" y="15380"/>
                </a:cubicBezTo>
                <a:cubicBezTo>
                  <a:pt x="182740" y="18116"/>
                  <a:pt x="183196" y="20973"/>
                  <a:pt x="181646" y="23344"/>
                </a:cubicBezTo>
                <a:cubicBezTo>
                  <a:pt x="181281" y="22949"/>
                  <a:pt x="181007" y="22493"/>
                  <a:pt x="180825" y="22037"/>
                </a:cubicBezTo>
                <a:cubicBezTo>
                  <a:pt x="180582" y="20669"/>
                  <a:pt x="181068" y="19058"/>
                  <a:pt x="179791" y="18085"/>
                </a:cubicBezTo>
                <a:lnTo>
                  <a:pt x="179791" y="18116"/>
                </a:lnTo>
                <a:lnTo>
                  <a:pt x="179791" y="18085"/>
                </a:lnTo>
                <a:cubicBezTo>
                  <a:pt x="179305" y="16140"/>
                  <a:pt x="179001" y="14134"/>
                  <a:pt x="178545" y="11733"/>
                </a:cubicBezTo>
                <a:cubicBezTo>
                  <a:pt x="177390" y="13009"/>
                  <a:pt x="177390" y="13982"/>
                  <a:pt x="177390" y="14894"/>
                </a:cubicBezTo>
                <a:cubicBezTo>
                  <a:pt x="177390" y="17751"/>
                  <a:pt x="177390" y="20578"/>
                  <a:pt x="177360" y="23435"/>
                </a:cubicBezTo>
                <a:cubicBezTo>
                  <a:pt x="177360" y="24651"/>
                  <a:pt x="177208" y="25897"/>
                  <a:pt x="176053" y="26870"/>
                </a:cubicBezTo>
                <a:cubicBezTo>
                  <a:pt x="174138" y="24681"/>
                  <a:pt x="175232" y="21551"/>
                  <a:pt x="174077" y="19028"/>
                </a:cubicBezTo>
                <a:cubicBezTo>
                  <a:pt x="172527" y="20517"/>
                  <a:pt x="172831" y="22523"/>
                  <a:pt x="171098" y="23709"/>
                </a:cubicBezTo>
                <a:cubicBezTo>
                  <a:pt x="169670" y="19848"/>
                  <a:pt x="169366" y="15867"/>
                  <a:pt x="169214" y="11307"/>
                </a:cubicBezTo>
                <a:cubicBezTo>
                  <a:pt x="166752" y="15076"/>
                  <a:pt x="167238" y="19301"/>
                  <a:pt x="165384" y="22706"/>
                </a:cubicBezTo>
                <a:cubicBezTo>
                  <a:pt x="164928" y="21186"/>
                  <a:pt x="164594" y="19605"/>
                  <a:pt x="163651" y="18146"/>
                </a:cubicBezTo>
                <a:cubicBezTo>
                  <a:pt x="162800" y="19666"/>
                  <a:pt x="162952" y="21216"/>
                  <a:pt x="162891" y="22706"/>
                </a:cubicBezTo>
                <a:cubicBezTo>
                  <a:pt x="162466" y="21611"/>
                  <a:pt x="162618" y="20274"/>
                  <a:pt x="162223" y="19210"/>
                </a:cubicBezTo>
                <a:cubicBezTo>
                  <a:pt x="161311" y="19210"/>
                  <a:pt x="161311" y="19788"/>
                  <a:pt x="161311" y="20274"/>
                </a:cubicBezTo>
                <a:cubicBezTo>
                  <a:pt x="161280" y="21034"/>
                  <a:pt x="161372" y="21763"/>
                  <a:pt x="161007" y="22554"/>
                </a:cubicBezTo>
                <a:cubicBezTo>
                  <a:pt x="160855" y="22949"/>
                  <a:pt x="160855" y="23405"/>
                  <a:pt x="160764" y="23739"/>
                </a:cubicBezTo>
                <a:cubicBezTo>
                  <a:pt x="159609" y="20730"/>
                  <a:pt x="159122" y="17477"/>
                  <a:pt x="157511" y="14651"/>
                </a:cubicBezTo>
                <a:cubicBezTo>
                  <a:pt x="157207" y="16626"/>
                  <a:pt x="157268" y="18602"/>
                  <a:pt x="157207" y="20578"/>
                </a:cubicBezTo>
                <a:cubicBezTo>
                  <a:pt x="155992" y="22006"/>
                  <a:pt x="156083" y="23891"/>
                  <a:pt x="155080" y="25380"/>
                </a:cubicBezTo>
                <a:cubicBezTo>
                  <a:pt x="154320" y="24013"/>
                  <a:pt x="154715" y="22341"/>
                  <a:pt x="154107" y="20578"/>
                </a:cubicBezTo>
                <a:cubicBezTo>
                  <a:pt x="153104" y="22067"/>
                  <a:pt x="153165" y="23465"/>
                  <a:pt x="152770" y="24742"/>
                </a:cubicBezTo>
                <a:cubicBezTo>
                  <a:pt x="152344" y="23739"/>
                  <a:pt x="152010" y="22675"/>
                  <a:pt x="151402" y="21733"/>
                </a:cubicBezTo>
                <a:cubicBezTo>
                  <a:pt x="150125" y="23739"/>
                  <a:pt x="151402" y="25502"/>
                  <a:pt x="150460" y="27204"/>
                </a:cubicBezTo>
                <a:cubicBezTo>
                  <a:pt x="149608" y="26870"/>
                  <a:pt x="149608" y="25836"/>
                  <a:pt x="149092" y="25198"/>
                </a:cubicBezTo>
                <a:cubicBezTo>
                  <a:pt x="148849" y="23101"/>
                  <a:pt x="148697" y="21034"/>
                  <a:pt x="148089" y="19119"/>
                </a:cubicBezTo>
                <a:cubicBezTo>
                  <a:pt x="147025" y="21702"/>
                  <a:pt x="147116" y="24468"/>
                  <a:pt x="145809" y="26870"/>
                </a:cubicBezTo>
                <a:cubicBezTo>
                  <a:pt x="145748" y="26657"/>
                  <a:pt x="145718" y="26444"/>
                  <a:pt x="145596" y="26231"/>
                </a:cubicBezTo>
                <a:cubicBezTo>
                  <a:pt x="145414" y="25867"/>
                  <a:pt x="145323" y="25380"/>
                  <a:pt x="144745" y="25441"/>
                </a:cubicBezTo>
                <a:cubicBezTo>
                  <a:pt x="144228" y="25532"/>
                  <a:pt x="143955" y="25927"/>
                  <a:pt x="143894" y="26383"/>
                </a:cubicBezTo>
                <a:cubicBezTo>
                  <a:pt x="143803" y="26809"/>
                  <a:pt x="143651" y="27204"/>
                  <a:pt x="143438" y="27447"/>
                </a:cubicBezTo>
                <a:cubicBezTo>
                  <a:pt x="143195" y="27234"/>
                  <a:pt x="143043" y="26931"/>
                  <a:pt x="142982" y="26475"/>
                </a:cubicBezTo>
                <a:cubicBezTo>
                  <a:pt x="142891" y="26019"/>
                  <a:pt x="142617" y="25684"/>
                  <a:pt x="142101" y="25684"/>
                </a:cubicBezTo>
                <a:cubicBezTo>
                  <a:pt x="141523" y="25715"/>
                  <a:pt x="141402" y="26231"/>
                  <a:pt x="141250" y="26657"/>
                </a:cubicBezTo>
                <a:cubicBezTo>
                  <a:pt x="141189" y="26900"/>
                  <a:pt x="141098" y="27082"/>
                  <a:pt x="141037" y="27295"/>
                </a:cubicBezTo>
                <a:cubicBezTo>
                  <a:pt x="139730" y="25168"/>
                  <a:pt x="139821" y="22371"/>
                  <a:pt x="138757" y="20000"/>
                </a:cubicBezTo>
                <a:cubicBezTo>
                  <a:pt x="138149" y="22067"/>
                  <a:pt x="137997" y="24165"/>
                  <a:pt x="137754" y="26292"/>
                </a:cubicBezTo>
                <a:cubicBezTo>
                  <a:pt x="137268" y="26991"/>
                  <a:pt x="137237" y="28025"/>
                  <a:pt x="136386" y="28572"/>
                </a:cubicBezTo>
                <a:cubicBezTo>
                  <a:pt x="135444" y="27082"/>
                  <a:pt x="136751" y="25016"/>
                  <a:pt x="135444" y="23283"/>
                </a:cubicBezTo>
                <a:cubicBezTo>
                  <a:pt x="134867" y="24347"/>
                  <a:pt x="134502" y="25472"/>
                  <a:pt x="134076" y="26596"/>
                </a:cubicBezTo>
                <a:cubicBezTo>
                  <a:pt x="133742" y="25411"/>
                  <a:pt x="133742" y="23952"/>
                  <a:pt x="132739" y="22706"/>
                </a:cubicBezTo>
                <a:cubicBezTo>
                  <a:pt x="132101" y="24620"/>
                  <a:pt x="132496" y="26171"/>
                  <a:pt x="131766" y="27721"/>
                </a:cubicBezTo>
                <a:cubicBezTo>
                  <a:pt x="130733" y="26444"/>
                  <a:pt x="130824" y="24560"/>
                  <a:pt x="129638" y="23405"/>
                </a:cubicBezTo>
                <a:cubicBezTo>
                  <a:pt x="129608" y="21429"/>
                  <a:pt x="129638" y="19453"/>
                  <a:pt x="129335" y="17508"/>
                </a:cubicBezTo>
                <a:cubicBezTo>
                  <a:pt x="127724" y="20608"/>
                  <a:pt x="127237" y="24013"/>
                  <a:pt x="126113" y="27234"/>
                </a:cubicBezTo>
                <a:cubicBezTo>
                  <a:pt x="125991" y="26900"/>
                  <a:pt x="125991" y="26444"/>
                  <a:pt x="125839" y="26110"/>
                </a:cubicBezTo>
                <a:cubicBezTo>
                  <a:pt x="125535" y="25380"/>
                  <a:pt x="125596" y="24651"/>
                  <a:pt x="125535" y="23891"/>
                </a:cubicBezTo>
                <a:cubicBezTo>
                  <a:pt x="125505" y="23405"/>
                  <a:pt x="125535" y="22827"/>
                  <a:pt x="124623" y="23009"/>
                </a:cubicBezTo>
                <a:cubicBezTo>
                  <a:pt x="124289" y="24165"/>
                  <a:pt x="124380" y="25441"/>
                  <a:pt x="123985" y="26627"/>
                </a:cubicBezTo>
                <a:cubicBezTo>
                  <a:pt x="123924" y="25137"/>
                  <a:pt x="124076" y="23587"/>
                  <a:pt x="123225" y="22219"/>
                </a:cubicBezTo>
                <a:cubicBezTo>
                  <a:pt x="122252" y="23800"/>
                  <a:pt x="121918" y="25532"/>
                  <a:pt x="121462" y="27113"/>
                </a:cubicBezTo>
                <a:cubicBezTo>
                  <a:pt x="119608" y="24073"/>
                  <a:pt x="120094" y="19788"/>
                  <a:pt x="117632" y="16505"/>
                </a:cubicBezTo>
                <a:cubicBezTo>
                  <a:pt x="117480" y="21125"/>
                  <a:pt x="117207" y="25137"/>
                  <a:pt x="115778" y="29271"/>
                </a:cubicBezTo>
                <a:cubicBezTo>
                  <a:pt x="114015" y="28450"/>
                  <a:pt x="114349" y="26353"/>
                  <a:pt x="112769" y="25168"/>
                </a:cubicBezTo>
                <a:cubicBezTo>
                  <a:pt x="111583" y="27903"/>
                  <a:pt x="112738" y="30852"/>
                  <a:pt x="110793" y="33435"/>
                </a:cubicBezTo>
                <a:cubicBezTo>
                  <a:pt x="109608" y="32706"/>
                  <a:pt x="109486" y="31490"/>
                  <a:pt x="109486" y="30274"/>
                </a:cubicBezTo>
                <a:cubicBezTo>
                  <a:pt x="109456" y="27417"/>
                  <a:pt x="109486" y="24560"/>
                  <a:pt x="109456" y="21733"/>
                </a:cubicBezTo>
                <a:cubicBezTo>
                  <a:pt x="109456" y="20821"/>
                  <a:pt x="109456" y="19848"/>
                  <a:pt x="108331" y="18785"/>
                </a:cubicBezTo>
                <a:cubicBezTo>
                  <a:pt x="107875" y="21277"/>
                  <a:pt x="107571" y="23344"/>
                  <a:pt x="107054" y="25380"/>
                </a:cubicBezTo>
                <a:lnTo>
                  <a:pt x="107054" y="25411"/>
                </a:lnTo>
                <a:lnTo>
                  <a:pt x="107054" y="25411"/>
                </a:lnTo>
                <a:cubicBezTo>
                  <a:pt x="105747" y="26627"/>
                  <a:pt x="106264" y="28146"/>
                  <a:pt x="106051" y="29545"/>
                </a:cubicBezTo>
                <a:cubicBezTo>
                  <a:pt x="105808" y="30092"/>
                  <a:pt x="105535" y="30578"/>
                  <a:pt x="105200" y="31064"/>
                </a:cubicBezTo>
                <a:cubicBezTo>
                  <a:pt x="103650" y="28967"/>
                  <a:pt x="104106" y="26019"/>
                  <a:pt x="102495" y="23617"/>
                </a:cubicBezTo>
                <a:cubicBezTo>
                  <a:pt x="100823" y="26292"/>
                  <a:pt x="102313" y="29058"/>
                  <a:pt x="101067" y="31490"/>
                </a:cubicBezTo>
                <a:cubicBezTo>
                  <a:pt x="100155" y="30578"/>
                  <a:pt x="100732" y="29058"/>
                  <a:pt x="99760" y="27842"/>
                </a:cubicBezTo>
                <a:cubicBezTo>
                  <a:pt x="99547" y="28177"/>
                  <a:pt x="99304" y="28572"/>
                  <a:pt x="99152" y="28906"/>
                </a:cubicBezTo>
                <a:cubicBezTo>
                  <a:pt x="98939" y="28359"/>
                  <a:pt x="98635" y="27873"/>
                  <a:pt x="98088" y="27447"/>
                </a:cubicBezTo>
                <a:cubicBezTo>
                  <a:pt x="96842" y="28967"/>
                  <a:pt x="97753" y="31186"/>
                  <a:pt x="96386" y="32706"/>
                </a:cubicBezTo>
                <a:cubicBezTo>
                  <a:pt x="95869" y="31824"/>
                  <a:pt x="95747" y="30791"/>
                  <a:pt x="95474" y="29818"/>
                </a:cubicBezTo>
                <a:cubicBezTo>
                  <a:pt x="95170" y="28633"/>
                  <a:pt x="95778" y="27204"/>
                  <a:pt x="95139" y="26049"/>
                </a:cubicBezTo>
                <a:cubicBezTo>
                  <a:pt x="94349" y="26323"/>
                  <a:pt x="94379" y="26839"/>
                  <a:pt x="94288" y="27356"/>
                </a:cubicBezTo>
                <a:cubicBezTo>
                  <a:pt x="94227" y="27964"/>
                  <a:pt x="94076" y="28511"/>
                  <a:pt x="93924" y="29119"/>
                </a:cubicBezTo>
                <a:cubicBezTo>
                  <a:pt x="93680" y="28268"/>
                  <a:pt x="93468" y="27295"/>
                  <a:pt x="93072" y="26444"/>
                </a:cubicBezTo>
                <a:cubicBezTo>
                  <a:pt x="91978" y="27660"/>
                  <a:pt x="92525" y="28633"/>
                  <a:pt x="92677" y="29545"/>
                </a:cubicBezTo>
                <a:cubicBezTo>
                  <a:pt x="92890" y="30700"/>
                  <a:pt x="92465" y="31824"/>
                  <a:pt x="92313" y="32979"/>
                </a:cubicBezTo>
                <a:cubicBezTo>
                  <a:pt x="92282" y="33283"/>
                  <a:pt x="92221" y="33587"/>
                  <a:pt x="92130" y="33891"/>
                </a:cubicBezTo>
                <a:cubicBezTo>
                  <a:pt x="91948" y="34073"/>
                  <a:pt x="91705" y="34225"/>
                  <a:pt x="91370" y="34256"/>
                </a:cubicBezTo>
                <a:cubicBezTo>
                  <a:pt x="90641" y="34347"/>
                  <a:pt x="90033" y="33982"/>
                  <a:pt x="89729" y="33344"/>
                </a:cubicBezTo>
                <a:cubicBezTo>
                  <a:pt x="89547" y="32918"/>
                  <a:pt x="89395" y="32432"/>
                  <a:pt x="89212" y="31976"/>
                </a:cubicBezTo>
                <a:cubicBezTo>
                  <a:pt x="88179" y="29119"/>
                  <a:pt x="88574" y="26049"/>
                  <a:pt x="88483" y="23040"/>
                </a:cubicBezTo>
                <a:cubicBezTo>
                  <a:pt x="88452" y="22280"/>
                  <a:pt x="88756" y="21338"/>
                  <a:pt x="87571" y="20912"/>
                </a:cubicBezTo>
                <a:cubicBezTo>
                  <a:pt x="86993" y="21915"/>
                  <a:pt x="86689" y="22979"/>
                  <a:pt x="86507" y="24043"/>
                </a:cubicBezTo>
                <a:cubicBezTo>
                  <a:pt x="86385" y="23739"/>
                  <a:pt x="86233" y="23465"/>
                  <a:pt x="85869" y="23283"/>
                </a:cubicBezTo>
                <a:cubicBezTo>
                  <a:pt x="84926" y="23648"/>
                  <a:pt x="85170" y="24408"/>
                  <a:pt x="85170" y="25076"/>
                </a:cubicBezTo>
                <a:cubicBezTo>
                  <a:pt x="85109" y="26444"/>
                  <a:pt x="85230" y="27812"/>
                  <a:pt x="85230" y="29180"/>
                </a:cubicBezTo>
                <a:cubicBezTo>
                  <a:pt x="85139" y="29332"/>
                  <a:pt x="85078" y="29423"/>
                  <a:pt x="84987" y="29575"/>
                </a:cubicBezTo>
                <a:cubicBezTo>
                  <a:pt x="84653" y="28876"/>
                  <a:pt x="84318" y="28420"/>
                  <a:pt x="84318" y="27721"/>
                </a:cubicBezTo>
                <a:cubicBezTo>
                  <a:pt x="84318" y="27052"/>
                  <a:pt x="84227" y="26323"/>
                  <a:pt x="83103" y="26201"/>
                </a:cubicBezTo>
                <a:cubicBezTo>
                  <a:pt x="82799" y="27903"/>
                  <a:pt x="82495" y="29636"/>
                  <a:pt x="82130" y="31520"/>
                </a:cubicBezTo>
                <a:cubicBezTo>
                  <a:pt x="81127" y="30487"/>
                  <a:pt x="81340" y="29089"/>
                  <a:pt x="80397" y="28025"/>
                </a:cubicBezTo>
                <a:cubicBezTo>
                  <a:pt x="80276" y="27599"/>
                  <a:pt x="80215" y="27234"/>
                  <a:pt x="80093" y="26839"/>
                </a:cubicBezTo>
                <a:cubicBezTo>
                  <a:pt x="79942" y="26292"/>
                  <a:pt x="80002" y="25289"/>
                  <a:pt x="78695" y="25259"/>
                </a:cubicBezTo>
                <a:lnTo>
                  <a:pt x="78695" y="31156"/>
                </a:lnTo>
                <a:cubicBezTo>
                  <a:pt x="78604" y="31368"/>
                  <a:pt x="78574" y="31611"/>
                  <a:pt x="78483" y="31794"/>
                </a:cubicBezTo>
                <a:cubicBezTo>
                  <a:pt x="78452" y="31794"/>
                  <a:pt x="78422" y="31824"/>
                  <a:pt x="78331" y="31824"/>
                </a:cubicBezTo>
                <a:cubicBezTo>
                  <a:pt x="78087" y="31338"/>
                  <a:pt x="77844" y="30760"/>
                  <a:pt x="77510" y="30304"/>
                </a:cubicBezTo>
                <a:cubicBezTo>
                  <a:pt x="77175" y="29788"/>
                  <a:pt x="77024" y="28876"/>
                  <a:pt x="76112" y="29210"/>
                </a:cubicBezTo>
                <a:cubicBezTo>
                  <a:pt x="75595" y="29393"/>
                  <a:pt x="75534" y="29848"/>
                  <a:pt x="75534" y="30304"/>
                </a:cubicBezTo>
                <a:cubicBezTo>
                  <a:pt x="74835" y="31551"/>
                  <a:pt x="74805" y="33010"/>
                  <a:pt x="73862" y="34104"/>
                </a:cubicBezTo>
                <a:cubicBezTo>
                  <a:pt x="73771" y="34225"/>
                  <a:pt x="73680" y="34347"/>
                  <a:pt x="73589" y="34438"/>
                </a:cubicBezTo>
                <a:cubicBezTo>
                  <a:pt x="72495" y="33648"/>
                  <a:pt x="73285" y="31794"/>
                  <a:pt x="72069" y="31095"/>
                </a:cubicBezTo>
                <a:cubicBezTo>
                  <a:pt x="71735" y="31216"/>
                  <a:pt x="71552" y="31399"/>
                  <a:pt x="71431" y="31642"/>
                </a:cubicBezTo>
                <a:cubicBezTo>
                  <a:pt x="71309" y="31459"/>
                  <a:pt x="71127" y="31307"/>
                  <a:pt x="70853" y="31156"/>
                </a:cubicBezTo>
                <a:cubicBezTo>
                  <a:pt x="69941" y="32250"/>
                  <a:pt x="70184" y="33891"/>
                  <a:pt x="69333" y="34985"/>
                </a:cubicBezTo>
                <a:cubicBezTo>
                  <a:pt x="68361" y="35016"/>
                  <a:pt x="68361" y="34195"/>
                  <a:pt x="68209" y="33344"/>
                </a:cubicBezTo>
                <a:cubicBezTo>
                  <a:pt x="67783" y="31186"/>
                  <a:pt x="67206" y="29058"/>
                  <a:pt x="66750" y="26900"/>
                </a:cubicBezTo>
                <a:cubicBezTo>
                  <a:pt x="66628" y="26323"/>
                  <a:pt x="66476" y="25836"/>
                  <a:pt x="65504" y="25563"/>
                </a:cubicBezTo>
                <a:cubicBezTo>
                  <a:pt x="64896" y="28359"/>
                  <a:pt x="66020" y="31064"/>
                  <a:pt x="64896" y="33891"/>
                </a:cubicBezTo>
                <a:cubicBezTo>
                  <a:pt x="63741" y="32402"/>
                  <a:pt x="64166" y="30152"/>
                  <a:pt x="63041" y="28511"/>
                </a:cubicBezTo>
                <a:cubicBezTo>
                  <a:pt x="62950" y="28602"/>
                  <a:pt x="62920" y="28663"/>
                  <a:pt x="62829" y="28754"/>
                </a:cubicBezTo>
                <a:cubicBezTo>
                  <a:pt x="62738" y="26475"/>
                  <a:pt x="62768" y="24195"/>
                  <a:pt x="62464" y="21946"/>
                </a:cubicBezTo>
                <a:cubicBezTo>
                  <a:pt x="60975" y="25107"/>
                  <a:pt x="60853" y="28633"/>
                  <a:pt x="59728" y="31976"/>
                </a:cubicBezTo>
                <a:cubicBezTo>
                  <a:pt x="58269" y="29362"/>
                  <a:pt x="58239" y="26201"/>
                  <a:pt x="57783" y="23253"/>
                </a:cubicBezTo>
                <a:cubicBezTo>
                  <a:pt x="56537" y="23496"/>
                  <a:pt x="56841" y="24377"/>
                  <a:pt x="56810" y="25076"/>
                </a:cubicBezTo>
                <a:lnTo>
                  <a:pt x="56810" y="30548"/>
                </a:lnTo>
                <a:cubicBezTo>
                  <a:pt x="56689" y="29666"/>
                  <a:pt x="56537" y="28785"/>
                  <a:pt x="56142" y="27994"/>
                </a:cubicBezTo>
                <a:cubicBezTo>
                  <a:pt x="55139" y="30730"/>
                  <a:pt x="55199" y="33678"/>
                  <a:pt x="54075" y="36384"/>
                </a:cubicBezTo>
                <a:cubicBezTo>
                  <a:pt x="53801" y="34864"/>
                  <a:pt x="53558" y="33314"/>
                  <a:pt x="53254" y="31794"/>
                </a:cubicBezTo>
                <a:cubicBezTo>
                  <a:pt x="52403" y="33010"/>
                  <a:pt x="52342" y="34408"/>
                  <a:pt x="52129" y="35745"/>
                </a:cubicBezTo>
                <a:cubicBezTo>
                  <a:pt x="52099" y="34833"/>
                  <a:pt x="52008" y="33922"/>
                  <a:pt x="51370" y="33162"/>
                </a:cubicBezTo>
                <a:cubicBezTo>
                  <a:pt x="50883" y="33952"/>
                  <a:pt x="50579" y="34742"/>
                  <a:pt x="50306" y="35593"/>
                </a:cubicBezTo>
                <a:cubicBezTo>
                  <a:pt x="50063" y="34833"/>
                  <a:pt x="49819" y="34073"/>
                  <a:pt x="49242" y="33466"/>
                </a:cubicBezTo>
                <a:cubicBezTo>
                  <a:pt x="48056" y="34590"/>
                  <a:pt x="48543" y="36171"/>
                  <a:pt x="47570" y="37265"/>
                </a:cubicBezTo>
                <a:cubicBezTo>
                  <a:pt x="47540" y="36687"/>
                  <a:pt x="47327" y="36201"/>
                  <a:pt x="46841" y="35806"/>
                </a:cubicBezTo>
                <a:cubicBezTo>
                  <a:pt x="46780" y="35897"/>
                  <a:pt x="46719" y="35958"/>
                  <a:pt x="46658" y="36049"/>
                </a:cubicBezTo>
                <a:cubicBezTo>
                  <a:pt x="45442" y="33040"/>
                  <a:pt x="45746" y="29423"/>
                  <a:pt x="44348" y="26444"/>
                </a:cubicBezTo>
                <a:cubicBezTo>
                  <a:pt x="43649" y="28481"/>
                  <a:pt x="43619" y="30487"/>
                  <a:pt x="43223" y="32523"/>
                </a:cubicBezTo>
                <a:cubicBezTo>
                  <a:pt x="43163" y="29818"/>
                  <a:pt x="43041" y="27113"/>
                  <a:pt x="42464" y="24529"/>
                </a:cubicBezTo>
                <a:cubicBezTo>
                  <a:pt x="41795" y="26475"/>
                  <a:pt x="41613" y="28450"/>
                  <a:pt x="41369" y="30456"/>
                </a:cubicBezTo>
                <a:lnTo>
                  <a:pt x="41248" y="30335"/>
                </a:lnTo>
                <a:cubicBezTo>
                  <a:pt x="40701" y="31915"/>
                  <a:pt x="40761" y="33466"/>
                  <a:pt x="40701" y="35016"/>
                </a:cubicBezTo>
                <a:cubicBezTo>
                  <a:pt x="40488" y="35897"/>
                  <a:pt x="40245" y="36779"/>
                  <a:pt x="39850" y="37630"/>
                </a:cubicBezTo>
                <a:cubicBezTo>
                  <a:pt x="39515" y="36931"/>
                  <a:pt x="39424" y="36201"/>
                  <a:pt x="39181" y="35624"/>
                </a:cubicBezTo>
                <a:cubicBezTo>
                  <a:pt x="38938" y="34347"/>
                  <a:pt x="38664" y="33040"/>
                  <a:pt x="37904" y="31946"/>
                </a:cubicBezTo>
                <a:cubicBezTo>
                  <a:pt x="36780" y="33466"/>
                  <a:pt x="37084" y="35137"/>
                  <a:pt x="36780" y="36687"/>
                </a:cubicBezTo>
                <a:cubicBezTo>
                  <a:pt x="36628" y="36110"/>
                  <a:pt x="36445" y="35563"/>
                  <a:pt x="36293" y="35016"/>
                </a:cubicBezTo>
                <a:cubicBezTo>
                  <a:pt x="36141" y="34560"/>
                  <a:pt x="36172" y="33952"/>
                  <a:pt x="35442" y="33982"/>
                </a:cubicBezTo>
                <a:cubicBezTo>
                  <a:pt x="35017" y="34043"/>
                  <a:pt x="34804" y="34286"/>
                  <a:pt x="34652" y="34590"/>
                </a:cubicBezTo>
                <a:cubicBezTo>
                  <a:pt x="34500" y="34347"/>
                  <a:pt x="34318" y="34104"/>
                  <a:pt x="33862" y="34134"/>
                </a:cubicBezTo>
                <a:cubicBezTo>
                  <a:pt x="33163" y="34225"/>
                  <a:pt x="33163" y="34864"/>
                  <a:pt x="33011" y="35320"/>
                </a:cubicBezTo>
                <a:cubicBezTo>
                  <a:pt x="32828" y="35897"/>
                  <a:pt x="32676" y="36475"/>
                  <a:pt x="32524" y="37022"/>
                </a:cubicBezTo>
                <a:cubicBezTo>
                  <a:pt x="32220" y="35502"/>
                  <a:pt x="32494" y="33830"/>
                  <a:pt x="31369" y="32584"/>
                </a:cubicBezTo>
                <a:cubicBezTo>
                  <a:pt x="30579" y="33830"/>
                  <a:pt x="30305" y="35137"/>
                  <a:pt x="30093" y="36505"/>
                </a:cubicBezTo>
                <a:cubicBezTo>
                  <a:pt x="29819" y="37143"/>
                  <a:pt x="29819" y="37903"/>
                  <a:pt x="29363" y="38633"/>
                </a:cubicBezTo>
                <a:cubicBezTo>
                  <a:pt x="29029" y="37873"/>
                  <a:pt x="28755" y="37113"/>
                  <a:pt x="28573" y="36323"/>
                </a:cubicBezTo>
                <a:cubicBezTo>
                  <a:pt x="28482" y="34742"/>
                  <a:pt x="28573" y="33162"/>
                  <a:pt x="27995" y="31672"/>
                </a:cubicBezTo>
                <a:cubicBezTo>
                  <a:pt x="27965" y="31703"/>
                  <a:pt x="27934" y="31763"/>
                  <a:pt x="27874" y="31824"/>
                </a:cubicBezTo>
                <a:cubicBezTo>
                  <a:pt x="27661" y="29848"/>
                  <a:pt x="27479" y="27903"/>
                  <a:pt x="26779" y="26079"/>
                </a:cubicBezTo>
                <a:cubicBezTo>
                  <a:pt x="26202" y="28785"/>
                  <a:pt x="26111" y="31490"/>
                  <a:pt x="26020" y="34225"/>
                </a:cubicBezTo>
                <a:cubicBezTo>
                  <a:pt x="25655" y="32280"/>
                  <a:pt x="25594" y="30274"/>
                  <a:pt x="24956" y="28359"/>
                </a:cubicBezTo>
                <a:cubicBezTo>
                  <a:pt x="23557" y="31642"/>
                  <a:pt x="23861" y="35198"/>
                  <a:pt x="22646" y="38481"/>
                </a:cubicBezTo>
                <a:cubicBezTo>
                  <a:pt x="22554" y="38390"/>
                  <a:pt x="22524" y="38329"/>
                  <a:pt x="22463" y="38298"/>
                </a:cubicBezTo>
                <a:cubicBezTo>
                  <a:pt x="22007" y="38785"/>
                  <a:pt x="21795" y="39302"/>
                  <a:pt x="21764" y="39879"/>
                </a:cubicBezTo>
                <a:cubicBezTo>
                  <a:pt x="20822" y="38967"/>
                  <a:pt x="21247" y="37295"/>
                  <a:pt x="20123" y="36384"/>
                </a:cubicBezTo>
                <a:cubicBezTo>
                  <a:pt x="19484" y="37083"/>
                  <a:pt x="19272" y="37903"/>
                  <a:pt x="19029" y="38754"/>
                </a:cubicBezTo>
                <a:cubicBezTo>
                  <a:pt x="18755" y="37995"/>
                  <a:pt x="18451" y="37235"/>
                  <a:pt x="17965" y="36505"/>
                </a:cubicBezTo>
                <a:cubicBezTo>
                  <a:pt x="17296" y="37417"/>
                  <a:pt x="17235" y="38329"/>
                  <a:pt x="17205" y="39241"/>
                </a:cubicBezTo>
                <a:cubicBezTo>
                  <a:pt x="16931" y="37934"/>
                  <a:pt x="16840" y="36566"/>
                  <a:pt x="15959" y="35502"/>
                </a:cubicBezTo>
                <a:cubicBezTo>
                  <a:pt x="15776" y="37143"/>
                  <a:pt x="15563" y="38754"/>
                  <a:pt x="15259" y="40305"/>
                </a:cubicBezTo>
                <a:cubicBezTo>
                  <a:pt x="14104" y="37843"/>
                  <a:pt x="14287" y="34803"/>
                  <a:pt x="13193" y="32280"/>
                </a:cubicBezTo>
                <a:cubicBezTo>
                  <a:pt x="12828" y="33070"/>
                  <a:pt x="12645" y="33922"/>
                  <a:pt x="12524" y="34742"/>
                </a:cubicBezTo>
                <a:lnTo>
                  <a:pt x="12524" y="29514"/>
                </a:lnTo>
                <a:cubicBezTo>
                  <a:pt x="12524" y="28876"/>
                  <a:pt x="12828" y="27873"/>
                  <a:pt x="11582" y="27873"/>
                </a:cubicBezTo>
                <a:cubicBezTo>
                  <a:pt x="11126" y="30943"/>
                  <a:pt x="11065" y="34073"/>
                  <a:pt x="9636" y="36991"/>
                </a:cubicBezTo>
                <a:cubicBezTo>
                  <a:pt x="8512" y="33922"/>
                  <a:pt x="8390" y="30548"/>
                  <a:pt x="7417" y="27569"/>
                </a:cubicBezTo>
                <a:cubicBezTo>
                  <a:pt x="6202" y="27538"/>
                  <a:pt x="6536" y="28359"/>
                  <a:pt x="6505" y="28906"/>
                </a:cubicBezTo>
                <a:cubicBezTo>
                  <a:pt x="6445" y="30760"/>
                  <a:pt x="6505" y="32584"/>
                  <a:pt x="6414" y="34438"/>
                </a:cubicBezTo>
                <a:cubicBezTo>
                  <a:pt x="5776" y="34712"/>
                  <a:pt x="5746" y="35198"/>
                  <a:pt x="5654" y="35715"/>
                </a:cubicBezTo>
                <a:cubicBezTo>
                  <a:pt x="5290" y="37691"/>
                  <a:pt x="4864" y="39666"/>
                  <a:pt x="4135" y="41551"/>
                </a:cubicBezTo>
                <a:cubicBezTo>
                  <a:pt x="3466" y="40001"/>
                  <a:pt x="3770" y="38055"/>
                  <a:pt x="2797" y="36718"/>
                </a:cubicBezTo>
                <a:cubicBezTo>
                  <a:pt x="1885" y="37083"/>
                  <a:pt x="1946" y="37721"/>
                  <a:pt x="1946" y="38359"/>
                </a:cubicBezTo>
                <a:cubicBezTo>
                  <a:pt x="1946" y="39757"/>
                  <a:pt x="1551" y="45624"/>
                  <a:pt x="518" y="46809"/>
                </a:cubicBezTo>
                <a:cubicBezTo>
                  <a:pt x="1" y="47448"/>
                  <a:pt x="214" y="48177"/>
                  <a:pt x="214" y="48846"/>
                </a:cubicBezTo>
                <a:lnTo>
                  <a:pt x="214" y="49423"/>
                </a:lnTo>
                <a:lnTo>
                  <a:pt x="183" y="49423"/>
                </a:lnTo>
                <a:cubicBezTo>
                  <a:pt x="183" y="57934"/>
                  <a:pt x="366" y="63861"/>
                  <a:pt x="366" y="72372"/>
                </a:cubicBezTo>
                <a:lnTo>
                  <a:pt x="426" y="72372"/>
                </a:lnTo>
                <a:cubicBezTo>
                  <a:pt x="95626" y="62797"/>
                  <a:pt x="190855" y="60244"/>
                  <a:pt x="286055" y="50669"/>
                </a:cubicBezTo>
                <a:lnTo>
                  <a:pt x="286085" y="50669"/>
                </a:lnTo>
                <a:cubicBezTo>
                  <a:pt x="286511" y="42159"/>
                  <a:pt x="286480" y="24742"/>
                  <a:pt x="286480" y="162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243" name="Google Shape;243;p39"/>
          <p:cNvSpPr txBox="1"/>
          <p:nvPr>
            <p:ph type="title"/>
          </p:nvPr>
        </p:nvSpPr>
        <p:spPr>
          <a:xfrm>
            <a:off x="713227" y="2096388"/>
            <a:ext cx="4523700" cy="9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行程說明</a:t>
            </a:r>
            <a:endParaRPr/>
          </a:p>
        </p:txBody>
      </p:sp>
      <p:sp>
        <p:nvSpPr>
          <p:cNvPr id="244" name="Google Shape;244;p39"/>
          <p:cNvSpPr txBox="1"/>
          <p:nvPr>
            <p:ph idx="2" type="title"/>
          </p:nvPr>
        </p:nvSpPr>
        <p:spPr>
          <a:xfrm>
            <a:off x="713227" y="1127400"/>
            <a:ext cx="18513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45" name="Google Shape;245;p39"/>
          <p:cNvSpPr/>
          <p:nvPr/>
        </p:nvSpPr>
        <p:spPr>
          <a:xfrm>
            <a:off x="6149875" y="2369425"/>
            <a:ext cx="980453" cy="2475148"/>
          </a:xfrm>
          <a:custGeom>
            <a:rect b="b" l="l" r="r" t="t"/>
            <a:pathLst>
              <a:path extrusionOk="0" h="19479" w="7716">
                <a:moveTo>
                  <a:pt x="357" y="15442"/>
                </a:moveTo>
                <a:cubicBezTo>
                  <a:pt x="619" y="15621"/>
                  <a:pt x="1119" y="16026"/>
                  <a:pt x="1417" y="16026"/>
                </a:cubicBezTo>
                <a:cubicBezTo>
                  <a:pt x="1179" y="16026"/>
                  <a:pt x="810" y="15990"/>
                  <a:pt x="536" y="16133"/>
                </a:cubicBezTo>
                <a:cubicBezTo>
                  <a:pt x="941" y="16181"/>
                  <a:pt x="1215" y="16514"/>
                  <a:pt x="1524" y="16752"/>
                </a:cubicBezTo>
                <a:cubicBezTo>
                  <a:pt x="1250" y="16633"/>
                  <a:pt x="941" y="16836"/>
                  <a:pt x="679" y="16597"/>
                </a:cubicBezTo>
                <a:cubicBezTo>
                  <a:pt x="738" y="16669"/>
                  <a:pt x="774" y="16776"/>
                  <a:pt x="857" y="16847"/>
                </a:cubicBezTo>
                <a:cubicBezTo>
                  <a:pt x="1072" y="17086"/>
                  <a:pt x="1393" y="17157"/>
                  <a:pt x="1655" y="17288"/>
                </a:cubicBezTo>
                <a:cubicBezTo>
                  <a:pt x="1476" y="17383"/>
                  <a:pt x="1191" y="17336"/>
                  <a:pt x="988" y="17383"/>
                </a:cubicBezTo>
                <a:cubicBezTo>
                  <a:pt x="1548" y="17502"/>
                  <a:pt x="2024" y="17824"/>
                  <a:pt x="2596" y="17931"/>
                </a:cubicBezTo>
                <a:cubicBezTo>
                  <a:pt x="2774" y="17967"/>
                  <a:pt x="2965" y="17990"/>
                  <a:pt x="3155" y="18038"/>
                </a:cubicBezTo>
                <a:lnTo>
                  <a:pt x="3155" y="19479"/>
                </a:lnTo>
                <a:lnTo>
                  <a:pt x="3810" y="19479"/>
                </a:lnTo>
                <a:lnTo>
                  <a:pt x="3810" y="18121"/>
                </a:lnTo>
                <a:cubicBezTo>
                  <a:pt x="4191" y="18145"/>
                  <a:pt x="4560" y="18062"/>
                  <a:pt x="4929" y="18169"/>
                </a:cubicBezTo>
                <a:cubicBezTo>
                  <a:pt x="5179" y="18240"/>
                  <a:pt x="5394" y="18348"/>
                  <a:pt x="5656" y="18336"/>
                </a:cubicBezTo>
                <a:cubicBezTo>
                  <a:pt x="5894" y="18324"/>
                  <a:pt x="6144" y="18240"/>
                  <a:pt x="6394" y="18240"/>
                </a:cubicBezTo>
                <a:cubicBezTo>
                  <a:pt x="6144" y="18157"/>
                  <a:pt x="5906" y="18098"/>
                  <a:pt x="5679" y="18026"/>
                </a:cubicBezTo>
                <a:cubicBezTo>
                  <a:pt x="6394" y="18038"/>
                  <a:pt x="7311" y="17871"/>
                  <a:pt x="7715" y="17050"/>
                </a:cubicBezTo>
                <a:cubicBezTo>
                  <a:pt x="7441" y="17169"/>
                  <a:pt x="7203" y="17228"/>
                  <a:pt x="6941" y="17050"/>
                </a:cubicBezTo>
                <a:cubicBezTo>
                  <a:pt x="7025" y="16978"/>
                  <a:pt x="7144" y="16907"/>
                  <a:pt x="7287" y="16847"/>
                </a:cubicBezTo>
                <a:cubicBezTo>
                  <a:pt x="7037" y="16847"/>
                  <a:pt x="6799" y="16752"/>
                  <a:pt x="6596" y="16609"/>
                </a:cubicBezTo>
                <a:cubicBezTo>
                  <a:pt x="6799" y="16478"/>
                  <a:pt x="7013" y="16324"/>
                  <a:pt x="7191" y="16133"/>
                </a:cubicBezTo>
                <a:cubicBezTo>
                  <a:pt x="7263" y="16062"/>
                  <a:pt x="7311" y="15966"/>
                  <a:pt x="7382" y="15895"/>
                </a:cubicBezTo>
                <a:cubicBezTo>
                  <a:pt x="7156" y="16002"/>
                  <a:pt x="6727" y="16002"/>
                  <a:pt x="6537" y="16014"/>
                </a:cubicBezTo>
                <a:cubicBezTo>
                  <a:pt x="6596" y="15919"/>
                  <a:pt x="6668" y="15847"/>
                  <a:pt x="6763" y="15823"/>
                </a:cubicBezTo>
                <a:cubicBezTo>
                  <a:pt x="6525" y="15823"/>
                  <a:pt x="6287" y="15835"/>
                  <a:pt x="6048" y="15895"/>
                </a:cubicBezTo>
                <a:cubicBezTo>
                  <a:pt x="6179" y="15776"/>
                  <a:pt x="6358" y="15609"/>
                  <a:pt x="6501" y="15585"/>
                </a:cubicBezTo>
                <a:cubicBezTo>
                  <a:pt x="6263" y="15657"/>
                  <a:pt x="5608" y="15716"/>
                  <a:pt x="5417" y="15478"/>
                </a:cubicBezTo>
                <a:cubicBezTo>
                  <a:pt x="5846" y="15300"/>
                  <a:pt x="6287" y="15371"/>
                  <a:pt x="6691" y="15050"/>
                </a:cubicBezTo>
                <a:cubicBezTo>
                  <a:pt x="6953" y="14823"/>
                  <a:pt x="7084" y="14419"/>
                  <a:pt x="7370" y="14216"/>
                </a:cubicBezTo>
                <a:cubicBezTo>
                  <a:pt x="7203" y="14371"/>
                  <a:pt x="6953" y="14288"/>
                  <a:pt x="6739" y="14276"/>
                </a:cubicBezTo>
                <a:cubicBezTo>
                  <a:pt x="6799" y="14240"/>
                  <a:pt x="6846" y="14180"/>
                  <a:pt x="6894" y="14133"/>
                </a:cubicBezTo>
                <a:cubicBezTo>
                  <a:pt x="6763" y="14109"/>
                  <a:pt x="6596" y="14157"/>
                  <a:pt x="6441" y="14157"/>
                </a:cubicBezTo>
                <a:cubicBezTo>
                  <a:pt x="6656" y="14061"/>
                  <a:pt x="6846" y="13930"/>
                  <a:pt x="7037" y="13823"/>
                </a:cubicBezTo>
                <a:cubicBezTo>
                  <a:pt x="6632" y="13823"/>
                  <a:pt x="6298" y="13871"/>
                  <a:pt x="5906" y="13621"/>
                </a:cubicBezTo>
                <a:cubicBezTo>
                  <a:pt x="6048" y="13537"/>
                  <a:pt x="6263" y="13442"/>
                  <a:pt x="6346" y="13323"/>
                </a:cubicBezTo>
                <a:cubicBezTo>
                  <a:pt x="6191" y="13287"/>
                  <a:pt x="6025" y="13276"/>
                  <a:pt x="5894" y="13216"/>
                </a:cubicBezTo>
                <a:cubicBezTo>
                  <a:pt x="6144" y="12823"/>
                  <a:pt x="6477" y="12561"/>
                  <a:pt x="6679" y="12097"/>
                </a:cubicBezTo>
                <a:cubicBezTo>
                  <a:pt x="6310" y="12299"/>
                  <a:pt x="5096" y="12978"/>
                  <a:pt x="4834" y="12287"/>
                </a:cubicBezTo>
                <a:cubicBezTo>
                  <a:pt x="5239" y="12180"/>
                  <a:pt x="5596" y="12037"/>
                  <a:pt x="5989" y="11918"/>
                </a:cubicBezTo>
                <a:cubicBezTo>
                  <a:pt x="5846" y="11871"/>
                  <a:pt x="5691" y="11906"/>
                  <a:pt x="5536" y="11859"/>
                </a:cubicBezTo>
                <a:cubicBezTo>
                  <a:pt x="5727" y="11763"/>
                  <a:pt x="5941" y="11740"/>
                  <a:pt x="6132" y="11668"/>
                </a:cubicBezTo>
                <a:cubicBezTo>
                  <a:pt x="6048" y="11644"/>
                  <a:pt x="6001" y="11597"/>
                  <a:pt x="5906" y="11561"/>
                </a:cubicBezTo>
                <a:cubicBezTo>
                  <a:pt x="6048" y="11371"/>
                  <a:pt x="6537" y="11132"/>
                  <a:pt x="6739" y="11001"/>
                </a:cubicBezTo>
                <a:cubicBezTo>
                  <a:pt x="6525" y="11073"/>
                  <a:pt x="6191" y="11073"/>
                  <a:pt x="5965" y="10978"/>
                </a:cubicBezTo>
                <a:cubicBezTo>
                  <a:pt x="6108" y="10859"/>
                  <a:pt x="6251" y="10728"/>
                  <a:pt x="6382" y="10609"/>
                </a:cubicBezTo>
                <a:cubicBezTo>
                  <a:pt x="6025" y="10561"/>
                  <a:pt x="5656" y="10680"/>
                  <a:pt x="5298" y="10668"/>
                </a:cubicBezTo>
                <a:cubicBezTo>
                  <a:pt x="5429" y="10597"/>
                  <a:pt x="5572" y="10478"/>
                  <a:pt x="5703" y="10418"/>
                </a:cubicBezTo>
                <a:cubicBezTo>
                  <a:pt x="5215" y="10478"/>
                  <a:pt x="4870" y="10442"/>
                  <a:pt x="4441" y="10156"/>
                </a:cubicBezTo>
                <a:cubicBezTo>
                  <a:pt x="4798" y="10180"/>
                  <a:pt x="5144" y="10132"/>
                  <a:pt x="5501" y="10097"/>
                </a:cubicBezTo>
                <a:cubicBezTo>
                  <a:pt x="5417" y="10085"/>
                  <a:pt x="5334" y="10073"/>
                  <a:pt x="5239" y="10061"/>
                </a:cubicBezTo>
                <a:cubicBezTo>
                  <a:pt x="5310" y="10025"/>
                  <a:pt x="5406" y="9978"/>
                  <a:pt x="5477" y="9966"/>
                </a:cubicBezTo>
                <a:cubicBezTo>
                  <a:pt x="5310" y="9978"/>
                  <a:pt x="5155" y="9966"/>
                  <a:pt x="4989" y="9906"/>
                </a:cubicBezTo>
                <a:cubicBezTo>
                  <a:pt x="5346" y="9847"/>
                  <a:pt x="5513" y="9775"/>
                  <a:pt x="5798" y="9525"/>
                </a:cubicBezTo>
                <a:cubicBezTo>
                  <a:pt x="5632" y="9501"/>
                  <a:pt x="5477" y="9525"/>
                  <a:pt x="5310" y="9525"/>
                </a:cubicBezTo>
                <a:cubicBezTo>
                  <a:pt x="5727" y="9537"/>
                  <a:pt x="5775" y="8811"/>
                  <a:pt x="6025" y="8549"/>
                </a:cubicBezTo>
                <a:cubicBezTo>
                  <a:pt x="5656" y="8775"/>
                  <a:pt x="5394" y="8811"/>
                  <a:pt x="4977" y="8823"/>
                </a:cubicBezTo>
                <a:cubicBezTo>
                  <a:pt x="5239" y="8727"/>
                  <a:pt x="5417" y="8525"/>
                  <a:pt x="5644" y="8334"/>
                </a:cubicBezTo>
                <a:cubicBezTo>
                  <a:pt x="5548" y="8370"/>
                  <a:pt x="5465" y="8406"/>
                  <a:pt x="5370" y="8430"/>
                </a:cubicBezTo>
                <a:cubicBezTo>
                  <a:pt x="5429" y="8334"/>
                  <a:pt x="5513" y="8239"/>
                  <a:pt x="5584" y="8156"/>
                </a:cubicBezTo>
                <a:cubicBezTo>
                  <a:pt x="5394" y="8180"/>
                  <a:pt x="5155" y="8215"/>
                  <a:pt x="4953" y="8215"/>
                </a:cubicBezTo>
                <a:cubicBezTo>
                  <a:pt x="5298" y="7953"/>
                  <a:pt x="5489" y="7525"/>
                  <a:pt x="5727" y="7156"/>
                </a:cubicBezTo>
                <a:cubicBezTo>
                  <a:pt x="5358" y="7382"/>
                  <a:pt x="5060" y="7703"/>
                  <a:pt x="4620" y="7537"/>
                </a:cubicBezTo>
                <a:cubicBezTo>
                  <a:pt x="4739" y="7501"/>
                  <a:pt x="4858" y="7441"/>
                  <a:pt x="4977" y="7406"/>
                </a:cubicBezTo>
                <a:cubicBezTo>
                  <a:pt x="4929" y="7394"/>
                  <a:pt x="4870" y="7346"/>
                  <a:pt x="4798" y="7346"/>
                </a:cubicBezTo>
                <a:cubicBezTo>
                  <a:pt x="4941" y="7287"/>
                  <a:pt x="5108" y="7156"/>
                  <a:pt x="5251" y="7072"/>
                </a:cubicBezTo>
                <a:cubicBezTo>
                  <a:pt x="5096" y="7072"/>
                  <a:pt x="4929" y="7037"/>
                  <a:pt x="4763" y="7037"/>
                </a:cubicBezTo>
                <a:cubicBezTo>
                  <a:pt x="5191" y="6882"/>
                  <a:pt x="5370" y="6489"/>
                  <a:pt x="5536" y="6037"/>
                </a:cubicBezTo>
                <a:cubicBezTo>
                  <a:pt x="5358" y="6168"/>
                  <a:pt x="5203" y="6322"/>
                  <a:pt x="4977" y="6287"/>
                </a:cubicBezTo>
                <a:cubicBezTo>
                  <a:pt x="5060" y="6203"/>
                  <a:pt x="5155" y="6096"/>
                  <a:pt x="5155" y="5977"/>
                </a:cubicBezTo>
                <a:cubicBezTo>
                  <a:pt x="5025" y="6072"/>
                  <a:pt x="4846" y="6156"/>
                  <a:pt x="4691" y="6072"/>
                </a:cubicBezTo>
                <a:cubicBezTo>
                  <a:pt x="4751" y="6025"/>
                  <a:pt x="4798" y="5953"/>
                  <a:pt x="4870" y="5917"/>
                </a:cubicBezTo>
                <a:cubicBezTo>
                  <a:pt x="4644" y="5906"/>
                  <a:pt x="4453" y="5906"/>
                  <a:pt x="4227" y="5810"/>
                </a:cubicBezTo>
                <a:cubicBezTo>
                  <a:pt x="4739" y="5906"/>
                  <a:pt x="4882" y="5358"/>
                  <a:pt x="5084" y="4941"/>
                </a:cubicBezTo>
                <a:cubicBezTo>
                  <a:pt x="4870" y="5001"/>
                  <a:pt x="4644" y="5013"/>
                  <a:pt x="4429" y="5013"/>
                </a:cubicBezTo>
                <a:cubicBezTo>
                  <a:pt x="4560" y="4965"/>
                  <a:pt x="4691" y="4882"/>
                  <a:pt x="4786" y="4763"/>
                </a:cubicBezTo>
                <a:cubicBezTo>
                  <a:pt x="4584" y="4822"/>
                  <a:pt x="4370" y="4786"/>
                  <a:pt x="4215" y="4620"/>
                </a:cubicBezTo>
                <a:cubicBezTo>
                  <a:pt x="4405" y="4477"/>
                  <a:pt x="4667" y="4370"/>
                  <a:pt x="4822" y="4179"/>
                </a:cubicBezTo>
                <a:cubicBezTo>
                  <a:pt x="4667" y="4298"/>
                  <a:pt x="4453" y="4179"/>
                  <a:pt x="4274" y="4132"/>
                </a:cubicBezTo>
                <a:cubicBezTo>
                  <a:pt x="4393" y="4060"/>
                  <a:pt x="4524" y="3953"/>
                  <a:pt x="4572" y="3822"/>
                </a:cubicBezTo>
                <a:cubicBezTo>
                  <a:pt x="4465" y="3882"/>
                  <a:pt x="4334" y="3893"/>
                  <a:pt x="4227" y="3870"/>
                </a:cubicBezTo>
                <a:cubicBezTo>
                  <a:pt x="4310" y="3786"/>
                  <a:pt x="4382" y="3715"/>
                  <a:pt x="4441" y="3632"/>
                </a:cubicBezTo>
                <a:cubicBezTo>
                  <a:pt x="4322" y="3608"/>
                  <a:pt x="4155" y="3596"/>
                  <a:pt x="4048" y="3572"/>
                </a:cubicBezTo>
                <a:cubicBezTo>
                  <a:pt x="4191" y="3512"/>
                  <a:pt x="4286" y="3405"/>
                  <a:pt x="4382" y="3274"/>
                </a:cubicBezTo>
                <a:cubicBezTo>
                  <a:pt x="4263" y="3274"/>
                  <a:pt x="4132" y="3251"/>
                  <a:pt x="4012" y="3239"/>
                </a:cubicBezTo>
                <a:cubicBezTo>
                  <a:pt x="4227" y="3131"/>
                  <a:pt x="4322" y="2834"/>
                  <a:pt x="4441" y="2631"/>
                </a:cubicBezTo>
                <a:cubicBezTo>
                  <a:pt x="4274" y="2703"/>
                  <a:pt x="4096" y="2750"/>
                  <a:pt x="3953" y="2822"/>
                </a:cubicBezTo>
                <a:cubicBezTo>
                  <a:pt x="4024" y="2739"/>
                  <a:pt x="4108" y="2631"/>
                  <a:pt x="4215" y="2572"/>
                </a:cubicBezTo>
                <a:lnTo>
                  <a:pt x="3810" y="2572"/>
                </a:lnTo>
                <a:cubicBezTo>
                  <a:pt x="3905" y="2465"/>
                  <a:pt x="3977" y="2334"/>
                  <a:pt x="4084" y="2227"/>
                </a:cubicBezTo>
                <a:cubicBezTo>
                  <a:pt x="3929" y="2346"/>
                  <a:pt x="3751" y="2346"/>
                  <a:pt x="3572" y="2346"/>
                </a:cubicBezTo>
                <a:cubicBezTo>
                  <a:pt x="3727" y="2322"/>
                  <a:pt x="3846" y="2203"/>
                  <a:pt x="3953" y="2096"/>
                </a:cubicBezTo>
                <a:cubicBezTo>
                  <a:pt x="3870" y="2119"/>
                  <a:pt x="3798" y="2108"/>
                  <a:pt x="3715" y="2119"/>
                </a:cubicBezTo>
                <a:lnTo>
                  <a:pt x="3917" y="1917"/>
                </a:lnTo>
                <a:cubicBezTo>
                  <a:pt x="3846" y="1929"/>
                  <a:pt x="3751" y="1905"/>
                  <a:pt x="3679" y="1917"/>
                </a:cubicBezTo>
                <a:cubicBezTo>
                  <a:pt x="3667" y="1762"/>
                  <a:pt x="3667" y="1607"/>
                  <a:pt x="3751" y="1512"/>
                </a:cubicBezTo>
                <a:cubicBezTo>
                  <a:pt x="3631" y="1429"/>
                  <a:pt x="3679" y="1226"/>
                  <a:pt x="3655" y="1084"/>
                </a:cubicBezTo>
                <a:cubicBezTo>
                  <a:pt x="3667" y="1072"/>
                  <a:pt x="3667" y="1048"/>
                  <a:pt x="3679" y="1048"/>
                </a:cubicBezTo>
                <a:cubicBezTo>
                  <a:pt x="3679" y="691"/>
                  <a:pt x="3631" y="333"/>
                  <a:pt x="3631" y="0"/>
                </a:cubicBezTo>
                <a:cubicBezTo>
                  <a:pt x="3631" y="381"/>
                  <a:pt x="3560" y="1334"/>
                  <a:pt x="3262" y="1286"/>
                </a:cubicBezTo>
                <a:cubicBezTo>
                  <a:pt x="3274" y="1465"/>
                  <a:pt x="3370" y="1631"/>
                  <a:pt x="3429" y="1798"/>
                </a:cubicBezTo>
                <a:cubicBezTo>
                  <a:pt x="3310" y="1786"/>
                  <a:pt x="3203" y="1727"/>
                  <a:pt x="3084" y="1691"/>
                </a:cubicBezTo>
                <a:cubicBezTo>
                  <a:pt x="3143" y="1869"/>
                  <a:pt x="3310" y="1965"/>
                  <a:pt x="3298" y="2179"/>
                </a:cubicBezTo>
                <a:cubicBezTo>
                  <a:pt x="3250" y="2143"/>
                  <a:pt x="3131" y="2119"/>
                  <a:pt x="3096" y="2108"/>
                </a:cubicBezTo>
                <a:cubicBezTo>
                  <a:pt x="3155" y="2274"/>
                  <a:pt x="3250" y="2417"/>
                  <a:pt x="3334" y="2572"/>
                </a:cubicBezTo>
                <a:cubicBezTo>
                  <a:pt x="3143" y="2584"/>
                  <a:pt x="2881" y="2512"/>
                  <a:pt x="2739" y="2346"/>
                </a:cubicBezTo>
                <a:cubicBezTo>
                  <a:pt x="2834" y="2631"/>
                  <a:pt x="3084" y="2798"/>
                  <a:pt x="3191" y="3060"/>
                </a:cubicBezTo>
                <a:cubicBezTo>
                  <a:pt x="3024" y="3048"/>
                  <a:pt x="2881" y="2989"/>
                  <a:pt x="2715" y="2953"/>
                </a:cubicBezTo>
                <a:cubicBezTo>
                  <a:pt x="2834" y="3155"/>
                  <a:pt x="2977" y="3310"/>
                  <a:pt x="3084" y="3524"/>
                </a:cubicBezTo>
                <a:cubicBezTo>
                  <a:pt x="2905" y="3524"/>
                  <a:pt x="2715" y="3405"/>
                  <a:pt x="2560" y="3465"/>
                </a:cubicBezTo>
                <a:cubicBezTo>
                  <a:pt x="2715" y="3655"/>
                  <a:pt x="3036" y="3786"/>
                  <a:pt x="3084" y="4060"/>
                </a:cubicBezTo>
                <a:cubicBezTo>
                  <a:pt x="2917" y="4060"/>
                  <a:pt x="2762" y="4001"/>
                  <a:pt x="2608" y="3905"/>
                </a:cubicBezTo>
                <a:cubicBezTo>
                  <a:pt x="2798" y="4239"/>
                  <a:pt x="2977" y="4429"/>
                  <a:pt x="3262" y="4655"/>
                </a:cubicBezTo>
                <a:cubicBezTo>
                  <a:pt x="3060" y="4667"/>
                  <a:pt x="2881" y="4775"/>
                  <a:pt x="2655" y="4727"/>
                </a:cubicBezTo>
                <a:cubicBezTo>
                  <a:pt x="2417" y="4679"/>
                  <a:pt x="2179" y="4501"/>
                  <a:pt x="1953" y="4405"/>
                </a:cubicBezTo>
                <a:cubicBezTo>
                  <a:pt x="2107" y="4834"/>
                  <a:pt x="2643" y="4894"/>
                  <a:pt x="2774" y="5334"/>
                </a:cubicBezTo>
                <a:cubicBezTo>
                  <a:pt x="2703" y="5310"/>
                  <a:pt x="2596" y="5334"/>
                  <a:pt x="2524" y="5310"/>
                </a:cubicBezTo>
                <a:cubicBezTo>
                  <a:pt x="2500" y="5358"/>
                  <a:pt x="2500" y="5382"/>
                  <a:pt x="2488" y="5429"/>
                </a:cubicBezTo>
                <a:cubicBezTo>
                  <a:pt x="2322" y="5453"/>
                  <a:pt x="2179" y="5382"/>
                  <a:pt x="2024" y="5310"/>
                </a:cubicBezTo>
                <a:cubicBezTo>
                  <a:pt x="2131" y="5489"/>
                  <a:pt x="2274" y="5656"/>
                  <a:pt x="2393" y="5834"/>
                </a:cubicBezTo>
                <a:cubicBezTo>
                  <a:pt x="2203" y="5810"/>
                  <a:pt x="2012" y="5775"/>
                  <a:pt x="1857" y="5632"/>
                </a:cubicBezTo>
                <a:cubicBezTo>
                  <a:pt x="1941" y="6048"/>
                  <a:pt x="2155" y="6227"/>
                  <a:pt x="2381" y="6501"/>
                </a:cubicBezTo>
                <a:cubicBezTo>
                  <a:pt x="2060" y="6608"/>
                  <a:pt x="1762" y="6346"/>
                  <a:pt x="1441" y="6346"/>
                </a:cubicBezTo>
                <a:cubicBezTo>
                  <a:pt x="1607" y="6644"/>
                  <a:pt x="1846" y="6882"/>
                  <a:pt x="2084" y="7096"/>
                </a:cubicBezTo>
                <a:cubicBezTo>
                  <a:pt x="1965" y="7096"/>
                  <a:pt x="1846" y="7096"/>
                  <a:pt x="1726" y="7108"/>
                </a:cubicBezTo>
                <a:cubicBezTo>
                  <a:pt x="1857" y="7394"/>
                  <a:pt x="2179" y="7561"/>
                  <a:pt x="2393" y="7703"/>
                </a:cubicBezTo>
                <a:cubicBezTo>
                  <a:pt x="2179" y="7715"/>
                  <a:pt x="1905" y="7882"/>
                  <a:pt x="1703" y="7822"/>
                </a:cubicBezTo>
                <a:cubicBezTo>
                  <a:pt x="1857" y="7977"/>
                  <a:pt x="2024" y="8156"/>
                  <a:pt x="2215" y="8239"/>
                </a:cubicBezTo>
                <a:cubicBezTo>
                  <a:pt x="1798" y="8358"/>
                  <a:pt x="1536" y="8180"/>
                  <a:pt x="1167" y="7977"/>
                </a:cubicBezTo>
                <a:cubicBezTo>
                  <a:pt x="1417" y="8370"/>
                  <a:pt x="1596" y="8751"/>
                  <a:pt x="2000" y="9001"/>
                </a:cubicBezTo>
                <a:cubicBezTo>
                  <a:pt x="1881" y="9144"/>
                  <a:pt x="1607" y="9144"/>
                  <a:pt x="1429" y="9120"/>
                </a:cubicBezTo>
                <a:cubicBezTo>
                  <a:pt x="1524" y="9192"/>
                  <a:pt x="1524" y="9263"/>
                  <a:pt x="1560" y="9358"/>
                </a:cubicBezTo>
                <a:lnTo>
                  <a:pt x="1250" y="9358"/>
                </a:lnTo>
                <a:cubicBezTo>
                  <a:pt x="1345" y="9525"/>
                  <a:pt x="1488" y="9597"/>
                  <a:pt x="1655" y="9656"/>
                </a:cubicBezTo>
                <a:cubicBezTo>
                  <a:pt x="1250" y="9882"/>
                  <a:pt x="691" y="9668"/>
                  <a:pt x="417" y="9287"/>
                </a:cubicBezTo>
                <a:cubicBezTo>
                  <a:pt x="607" y="9835"/>
                  <a:pt x="1179" y="9882"/>
                  <a:pt x="1381" y="10359"/>
                </a:cubicBezTo>
                <a:cubicBezTo>
                  <a:pt x="1334" y="10370"/>
                  <a:pt x="1250" y="10430"/>
                  <a:pt x="1179" y="10430"/>
                </a:cubicBezTo>
                <a:cubicBezTo>
                  <a:pt x="1298" y="10573"/>
                  <a:pt x="1441" y="10680"/>
                  <a:pt x="1596" y="10775"/>
                </a:cubicBezTo>
                <a:cubicBezTo>
                  <a:pt x="1334" y="10799"/>
                  <a:pt x="1000" y="10751"/>
                  <a:pt x="786" y="10549"/>
                </a:cubicBezTo>
                <a:cubicBezTo>
                  <a:pt x="905" y="10811"/>
                  <a:pt x="1643" y="11216"/>
                  <a:pt x="1572" y="11490"/>
                </a:cubicBezTo>
                <a:cubicBezTo>
                  <a:pt x="1429" y="11490"/>
                  <a:pt x="1298" y="11466"/>
                  <a:pt x="1167" y="11502"/>
                </a:cubicBezTo>
                <a:cubicBezTo>
                  <a:pt x="1250" y="11728"/>
                  <a:pt x="1488" y="11883"/>
                  <a:pt x="1703" y="11918"/>
                </a:cubicBezTo>
                <a:cubicBezTo>
                  <a:pt x="1298" y="12144"/>
                  <a:pt x="512" y="12156"/>
                  <a:pt x="119" y="11847"/>
                </a:cubicBezTo>
                <a:cubicBezTo>
                  <a:pt x="226" y="11978"/>
                  <a:pt x="238" y="12204"/>
                  <a:pt x="345" y="12359"/>
                </a:cubicBezTo>
                <a:cubicBezTo>
                  <a:pt x="536" y="12656"/>
                  <a:pt x="750" y="12692"/>
                  <a:pt x="1036" y="12811"/>
                </a:cubicBezTo>
                <a:cubicBezTo>
                  <a:pt x="953" y="12799"/>
                  <a:pt x="869" y="12823"/>
                  <a:pt x="786" y="12811"/>
                </a:cubicBezTo>
                <a:cubicBezTo>
                  <a:pt x="1000" y="13061"/>
                  <a:pt x="1179" y="13299"/>
                  <a:pt x="1476" y="13395"/>
                </a:cubicBezTo>
                <a:cubicBezTo>
                  <a:pt x="1238" y="13299"/>
                  <a:pt x="941" y="13347"/>
                  <a:pt x="738" y="13133"/>
                </a:cubicBezTo>
                <a:cubicBezTo>
                  <a:pt x="822" y="13335"/>
                  <a:pt x="941" y="13526"/>
                  <a:pt x="1084" y="13657"/>
                </a:cubicBezTo>
                <a:cubicBezTo>
                  <a:pt x="1226" y="13776"/>
                  <a:pt x="1441" y="13776"/>
                  <a:pt x="1500" y="13966"/>
                </a:cubicBezTo>
                <a:cubicBezTo>
                  <a:pt x="1238" y="13930"/>
                  <a:pt x="905" y="13847"/>
                  <a:pt x="643" y="13942"/>
                </a:cubicBezTo>
                <a:cubicBezTo>
                  <a:pt x="1012" y="13942"/>
                  <a:pt x="1476" y="14180"/>
                  <a:pt x="1679" y="14526"/>
                </a:cubicBezTo>
                <a:cubicBezTo>
                  <a:pt x="1298" y="14538"/>
                  <a:pt x="941" y="14621"/>
                  <a:pt x="536" y="14597"/>
                </a:cubicBezTo>
                <a:cubicBezTo>
                  <a:pt x="655" y="14823"/>
                  <a:pt x="1238" y="14942"/>
                  <a:pt x="1429" y="15157"/>
                </a:cubicBezTo>
                <a:cubicBezTo>
                  <a:pt x="1143" y="15085"/>
                  <a:pt x="810" y="15121"/>
                  <a:pt x="524" y="15133"/>
                </a:cubicBezTo>
                <a:cubicBezTo>
                  <a:pt x="607" y="15252"/>
                  <a:pt x="714" y="15359"/>
                  <a:pt x="834" y="15454"/>
                </a:cubicBezTo>
                <a:cubicBezTo>
                  <a:pt x="643" y="15383"/>
                  <a:pt x="238" y="15312"/>
                  <a:pt x="0" y="15157"/>
                </a:cubicBezTo>
                <a:cubicBezTo>
                  <a:pt x="167" y="15169"/>
                  <a:pt x="214" y="15323"/>
                  <a:pt x="357" y="15442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9"/>
          <p:cNvSpPr/>
          <p:nvPr/>
        </p:nvSpPr>
        <p:spPr>
          <a:xfrm>
            <a:off x="-605050" y="4226738"/>
            <a:ext cx="9977708" cy="1069100"/>
          </a:xfrm>
          <a:custGeom>
            <a:rect b="b" l="l" r="r" t="t"/>
            <a:pathLst>
              <a:path extrusionOk="0" h="6943" w="124267">
                <a:moveTo>
                  <a:pt x="123421" y="2001"/>
                </a:moveTo>
                <a:lnTo>
                  <a:pt x="123659" y="1025"/>
                </a:lnTo>
                <a:lnTo>
                  <a:pt x="123123" y="1644"/>
                </a:lnTo>
                <a:lnTo>
                  <a:pt x="123052" y="1394"/>
                </a:lnTo>
                <a:lnTo>
                  <a:pt x="122933" y="1668"/>
                </a:lnTo>
                <a:lnTo>
                  <a:pt x="122992" y="1168"/>
                </a:lnTo>
                <a:lnTo>
                  <a:pt x="122635" y="1680"/>
                </a:lnTo>
                <a:lnTo>
                  <a:pt x="122671" y="299"/>
                </a:lnTo>
                <a:lnTo>
                  <a:pt x="121456" y="1442"/>
                </a:lnTo>
                <a:lnTo>
                  <a:pt x="122373" y="418"/>
                </a:lnTo>
                <a:lnTo>
                  <a:pt x="120266" y="1311"/>
                </a:lnTo>
                <a:lnTo>
                  <a:pt x="120325" y="1013"/>
                </a:lnTo>
                <a:lnTo>
                  <a:pt x="119908" y="1192"/>
                </a:lnTo>
                <a:lnTo>
                  <a:pt x="120563" y="239"/>
                </a:lnTo>
                <a:lnTo>
                  <a:pt x="119123" y="1322"/>
                </a:lnTo>
                <a:lnTo>
                  <a:pt x="118801" y="596"/>
                </a:lnTo>
                <a:lnTo>
                  <a:pt x="118623" y="977"/>
                </a:lnTo>
                <a:lnTo>
                  <a:pt x="118527" y="811"/>
                </a:lnTo>
                <a:lnTo>
                  <a:pt x="118599" y="1132"/>
                </a:lnTo>
                <a:lnTo>
                  <a:pt x="117634" y="1"/>
                </a:lnTo>
                <a:lnTo>
                  <a:pt x="117456" y="1632"/>
                </a:lnTo>
                <a:lnTo>
                  <a:pt x="117372" y="1346"/>
                </a:lnTo>
                <a:lnTo>
                  <a:pt x="117194" y="1644"/>
                </a:lnTo>
                <a:lnTo>
                  <a:pt x="117515" y="953"/>
                </a:lnTo>
                <a:lnTo>
                  <a:pt x="116348" y="2037"/>
                </a:lnTo>
                <a:lnTo>
                  <a:pt x="117015" y="715"/>
                </a:lnTo>
                <a:lnTo>
                  <a:pt x="115646" y="2275"/>
                </a:lnTo>
                <a:lnTo>
                  <a:pt x="115408" y="1430"/>
                </a:lnTo>
                <a:lnTo>
                  <a:pt x="115205" y="1930"/>
                </a:lnTo>
                <a:lnTo>
                  <a:pt x="115158" y="1870"/>
                </a:lnTo>
                <a:lnTo>
                  <a:pt x="115074" y="1620"/>
                </a:lnTo>
                <a:lnTo>
                  <a:pt x="115086" y="1799"/>
                </a:lnTo>
                <a:lnTo>
                  <a:pt x="115015" y="1703"/>
                </a:lnTo>
                <a:lnTo>
                  <a:pt x="115098" y="2049"/>
                </a:lnTo>
                <a:lnTo>
                  <a:pt x="115110" y="2156"/>
                </a:lnTo>
                <a:lnTo>
                  <a:pt x="114443" y="1430"/>
                </a:lnTo>
                <a:lnTo>
                  <a:pt x="114432" y="1251"/>
                </a:lnTo>
                <a:lnTo>
                  <a:pt x="114372" y="1334"/>
                </a:lnTo>
                <a:lnTo>
                  <a:pt x="114205" y="1168"/>
                </a:lnTo>
                <a:lnTo>
                  <a:pt x="114241" y="1513"/>
                </a:lnTo>
                <a:lnTo>
                  <a:pt x="113943" y="1930"/>
                </a:lnTo>
                <a:lnTo>
                  <a:pt x="113836" y="1763"/>
                </a:lnTo>
                <a:lnTo>
                  <a:pt x="113431" y="2596"/>
                </a:lnTo>
                <a:lnTo>
                  <a:pt x="113265" y="2835"/>
                </a:lnTo>
                <a:lnTo>
                  <a:pt x="113122" y="2001"/>
                </a:lnTo>
                <a:lnTo>
                  <a:pt x="113050" y="2084"/>
                </a:lnTo>
                <a:lnTo>
                  <a:pt x="113003" y="1703"/>
                </a:lnTo>
                <a:lnTo>
                  <a:pt x="113181" y="1465"/>
                </a:lnTo>
                <a:lnTo>
                  <a:pt x="112991" y="1620"/>
                </a:lnTo>
                <a:lnTo>
                  <a:pt x="112967" y="1394"/>
                </a:lnTo>
                <a:lnTo>
                  <a:pt x="112824" y="1751"/>
                </a:lnTo>
                <a:lnTo>
                  <a:pt x="112253" y="2215"/>
                </a:lnTo>
                <a:lnTo>
                  <a:pt x="111526" y="1144"/>
                </a:lnTo>
                <a:lnTo>
                  <a:pt x="111955" y="2465"/>
                </a:lnTo>
                <a:lnTo>
                  <a:pt x="111919" y="2501"/>
                </a:lnTo>
                <a:lnTo>
                  <a:pt x="111407" y="1942"/>
                </a:lnTo>
                <a:lnTo>
                  <a:pt x="111407" y="1930"/>
                </a:lnTo>
                <a:lnTo>
                  <a:pt x="111407" y="1930"/>
                </a:lnTo>
                <a:lnTo>
                  <a:pt x="111122" y="1632"/>
                </a:lnTo>
                <a:lnTo>
                  <a:pt x="111276" y="2001"/>
                </a:lnTo>
                <a:lnTo>
                  <a:pt x="110622" y="2358"/>
                </a:lnTo>
                <a:lnTo>
                  <a:pt x="110610" y="2620"/>
                </a:lnTo>
                <a:lnTo>
                  <a:pt x="110479" y="2573"/>
                </a:lnTo>
                <a:lnTo>
                  <a:pt x="110252" y="2025"/>
                </a:lnTo>
                <a:lnTo>
                  <a:pt x="110288" y="2513"/>
                </a:lnTo>
                <a:lnTo>
                  <a:pt x="107824" y="1644"/>
                </a:lnTo>
                <a:lnTo>
                  <a:pt x="108526" y="2692"/>
                </a:lnTo>
                <a:lnTo>
                  <a:pt x="107835" y="2001"/>
                </a:lnTo>
                <a:lnTo>
                  <a:pt x="108002" y="2823"/>
                </a:lnTo>
                <a:lnTo>
                  <a:pt x="107585" y="2096"/>
                </a:lnTo>
                <a:lnTo>
                  <a:pt x="107574" y="2918"/>
                </a:lnTo>
                <a:lnTo>
                  <a:pt x="107574" y="1192"/>
                </a:lnTo>
                <a:lnTo>
                  <a:pt x="106633" y="2763"/>
                </a:lnTo>
                <a:lnTo>
                  <a:pt x="106407" y="2299"/>
                </a:lnTo>
                <a:lnTo>
                  <a:pt x="106157" y="2918"/>
                </a:lnTo>
                <a:lnTo>
                  <a:pt x="105978" y="2751"/>
                </a:lnTo>
                <a:lnTo>
                  <a:pt x="105823" y="3073"/>
                </a:lnTo>
                <a:lnTo>
                  <a:pt x="104276" y="2037"/>
                </a:lnTo>
                <a:lnTo>
                  <a:pt x="105026" y="3216"/>
                </a:lnTo>
                <a:lnTo>
                  <a:pt x="103525" y="2632"/>
                </a:lnTo>
                <a:lnTo>
                  <a:pt x="104192" y="3370"/>
                </a:lnTo>
                <a:lnTo>
                  <a:pt x="103525" y="3001"/>
                </a:lnTo>
                <a:lnTo>
                  <a:pt x="103680" y="3525"/>
                </a:lnTo>
                <a:lnTo>
                  <a:pt x="102513" y="2442"/>
                </a:lnTo>
                <a:lnTo>
                  <a:pt x="102109" y="3835"/>
                </a:lnTo>
                <a:lnTo>
                  <a:pt x="102049" y="3835"/>
                </a:lnTo>
                <a:lnTo>
                  <a:pt x="101597" y="3120"/>
                </a:lnTo>
                <a:lnTo>
                  <a:pt x="101287" y="3882"/>
                </a:lnTo>
                <a:lnTo>
                  <a:pt x="101216" y="3882"/>
                </a:lnTo>
                <a:lnTo>
                  <a:pt x="101037" y="2930"/>
                </a:lnTo>
                <a:lnTo>
                  <a:pt x="100739" y="3644"/>
                </a:lnTo>
                <a:lnTo>
                  <a:pt x="100632" y="3180"/>
                </a:lnTo>
                <a:lnTo>
                  <a:pt x="100275" y="3287"/>
                </a:lnTo>
                <a:lnTo>
                  <a:pt x="100037" y="3037"/>
                </a:lnTo>
                <a:lnTo>
                  <a:pt x="99811" y="1965"/>
                </a:lnTo>
                <a:lnTo>
                  <a:pt x="99025" y="3347"/>
                </a:lnTo>
                <a:lnTo>
                  <a:pt x="97227" y="2001"/>
                </a:lnTo>
                <a:lnTo>
                  <a:pt x="98025" y="3216"/>
                </a:lnTo>
                <a:lnTo>
                  <a:pt x="96977" y="2585"/>
                </a:lnTo>
                <a:lnTo>
                  <a:pt x="97584" y="3311"/>
                </a:lnTo>
                <a:lnTo>
                  <a:pt x="97001" y="3001"/>
                </a:lnTo>
                <a:lnTo>
                  <a:pt x="97072" y="3156"/>
                </a:lnTo>
                <a:lnTo>
                  <a:pt x="94929" y="2858"/>
                </a:lnTo>
                <a:lnTo>
                  <a:pt x="96382" y="3454"/>
                </a:lnTo>
                <a:lnTo>
                  <a:pt x="95096" y="3418"/>
                </a:lnTo>
                <a:lnTo>
                  <a:pt x="95334" y="3049"/>
                </a:lnTo>
                <a:lnTo>
                  <a:pt x="94870" y="3406"/>
                </a:lnTo>
                <a:lnTo>
                  <a:pt x="94798" y="3406"/>
                </a:lnTo>
                <a:lnTo>
                  <a:pt x="94215" y="3120"/>
                </a:lnTo>
                <a:lnTo>
                  <a:pt x="94441" y="3728"/>
                </a:lnTo>
                <a:lnTo>
                  <a:pt x="94358" y="3811"/>
                </a:lnTo>
                <a:lnTo>
                  <a:pt x="93846" y="3168"/>
                </a:lnTo>
                <a:lnTo>
                  <a:pt x="94060" y="3775"/>
                </a:lnTo>
                <a:lnTo>
                  <a:pt x="93608" y="3120"/>
                </a:lnTo>
                <a:lnTo>
                  <a:pt x="93643" y="3573"/>
                </a:lnTo>
                <a:lnTo>
                  <a:pt x="93357" y="3061"/>
                </a:lnTo>
                <a:lnTo>
                  <a:pt x="93191" y="3894"/>
                </a:lnTo>
                <a:lnTo>
                  <a:pt x="93000" y="4085"/>
                </a:lnTo>
                <a:lnTo>
                  <a:pt x="92726" y="4013"/>
                </a:lnTo>
                <a:lnTo>
                  <a:pt x="92655" y="4359"/>
                </a:lnTo>
                <a:lnTo>
                  <a:pt x="92417" y="3823"/>
                </a:lnTo>
                <a:lnTo>
                  <a:pt x="92310" y="4418"/>
                </a:lnTo>
                <a:lnTo>
                  <a:pt x="92191" y="4430"/>
                </a:lnTo>
                <a:lnTo>
                  <a:pt x="92012" y="3989"/>
                </a:lnTo>
                <a:lnTo>
                  <a:pt x="91714" y="4442"/>
                </a:lnTo>
                <a:lnTo>
                  <a:pt x="91619" y="4466"/>
                </a:lnTo>
                <a:lnTo>
                  <a:pt x="91322" y="3466"/>
                </a:lnTo>
                <a:lnTo>
                  <a:pt x="90452" y="4323"/>
                </a:lnTo>
                <a:lnTo>
                  <a:pt x="90571" y="3930"/>
                </a:lnTo>
                <a:lnTo>
                  <a:pt x="90083" y="4204"/>
                </a:lnTo>
                <a:lnTo>
                  <a:pt x="90571" y="3644"/>
                </a:lnTo>
                <a:lnTo>
                  <a:pt x="89476" y="4109"/>
                </a:lnTo>
                <a:lnTo>
                  <a:pt x="90024" y="3216"/>
                </a:lnTo>
                <a:lnTo>
                  <a:pt x="88881" y="4013"/>
                </a:lnTo>
                <a:lnTo>
                  <a:pt x="88774" y="3763"/>
                </a:lnTo>
                <a:lnTo>
                  <a:pt x="88643" y="3894"/>
                </a:lnTo>
                <a:lnTo>
                  <a:pt x="88452" y="3430"/>
                </a:lnTo>
                <a:lnTo>
                  <a:pt x="88297" y="3787"/>
                </a:lnTo>
                <a:lnTo>
                  <a:pt x="87607" y="2632"/>
                </a:lnTo>
                <a:lnTo>
                  <a:pt x="87607" y="3930"/>
                </a:lnTo>
                <a:lnTo>
                  <a:pt x="87595" y="3299"/>
                </a:lnTo>
                <a:lnTo>
                  <a:pt x="87297" y="3870"/>
                </a:lnTo>
                <a:lnTo>
                  <a:pt x="87416" y="3239"/>
                </a:lnTo>
                <a:lnTo>
                  <a:pt x="86928" y="3775"/>
                </a:lnTo>
                <a:lnTo>
                  <a:pt x="87428" y="2977"/>
                </a:lnTo>
                <a:lnTo>
                  <a:pt x="85345" y="3775"/>
                </a:lnTo>
                <a:lnTo>
                  <a:pt x="85333" y="3632"/>
                </a:lnTo>
                <a:lnTo>
                  <a:pt x="85178" y="3847"/>
                </a:lnTo>
                <a:lnTo>
                  <a:pt x="84928" y="3942"/>
                </a:lnTo>
                <a:lnTo>
                  <a:pt x="84964" y="3525"/>
                </a:lnTo>
                <a:lnTo>
                  <a:pt x="84809" y="3716"/>
                </a:lnTo>
                <a:lnTo>
                  <a:pt x="85071" y="3037"/>
                </a:lnTo>
                <a:lnTo>
                  <a:pt x="84452" y="3751"/>
                </a:lnTo>
                <a:lnTo>
                  <a:pt x="84785" y="2680"/>
                </a:lnTo>
                <a:lnTo>
                  <a:pt x="84083" y="3751"/>
                </a:lnTo>
                <a:lnTo>
                  <a:pt x="83773" y="2882"/>
                </a:lnTo>
                <a:lnTo>
                  <a:pt x="83642" y="4001"/>
                </a:lnTo>
                <a:lnTo>
                  <a:pt x="83523" y="3811"/>
                </a:lnTo>
                <a:lnTo>
                  <a:pt x="83535" y="3930"/>
                </a:lnTo>
                <a:lnTo>
                  <a:pt x="82749" y="2811"/>
                </a:lnTo>
                <a:lnTo>
                  <a:pt x="82713" y="3406"/>
                </a:lnTo>
                <a:lnTo>
                  <a:pt x="82606" y="3644"/>
                </a:lnTo>
                <a:lnTo>
                  <a:pt x="82642" y="3347"/>
                </a:lnTo>
                <a:lnTo>
                  <a:pt x="82249" y="4370"/>
                </a:lnTo>
                <a:lnTo>
                  <a:pt x="82201" y="4490"/>
                </a:lnTo>
                <a:lnTo>
                  <a:pt x="82189" y="4478"/>
                </a:lnTo>
                <a:lnTo>
                  <a:pt x="82297" y="3096"/>
                </a:lnTo>
                <a:lnTo>
                  <a:pt x="82035" y="3989"/>
                </a:lnTo>
                <a:lnTo>
                  <a:pt x="81999" y="3906"/>
                </a:lnTo>
                <a:lnTo>
                  <a:pt x="81832" y="4323"/>
                </a:lnTo>
                <a:lnTo>
                  <a:pt x="81797" y="3966"/>
                </a:lnTo>
                <a:lnTo>
                  <a:pt x="81677" y="4347"/>
                </a:lnTo>
                <a:lnTo>
                  <a:pt x="81106" y="3775"/>
                </a:lnTo>
                <a:lnTo>
                  <a:pt x="81011" y="3644"/>
                </a:lnTo>
                <a:lnTo>
                  <a:pt x="81035" y="3704"/>
                </a:lnTo>
                <a:lnTo>
                  <a:pt x="80606" y="3275"/>
                </a:lnTo>
                <a:lnTo>
                  <a:pt x="81035" y="4239"/>
                </a:lnTo>
                <a:lnTo>
                  <a:pt x="80796" y="3882"/>
                </a:lnTo>
                <a:lnTo>
                  <a:pt x="80749" y="4144"/>
                </a:lnTo>
                <a:lnTo>
                  <a:pt x="80368" y="3704"/>
                </a:lnTo>
                <a:lnTo>
                  <a:pt x="79927" y="4501"/>
                </a:lnTo>
                <a:lnTo>
                  <a:pt x="80094" y="3406"/>
                </a:lnTo>
                <a:lnTo>
                  <a:pt x="79308" y="4287"/>
                </a:lnTo>
                <a:lnTo>
                  <a:pt x="79546" y="3216"/>
                </a:lnTo>
                <a:lnTo>
                  <a:pt x="78820" y="4025"/>
                </a:lnTo>
                <a:lnTo>
                  <a:pt x="79010" y="3573"/>
                </a:lnTo>
                <a:lnTo>
                  <a:pt x="78701" y="3882"/>
                </a:lnTo>
                <a:lnTo>
                  <a:pt x="78106" y="2977"/>
                </a:lnTo>
                <a:lnTo>
                  <a:pt x="78034" y="4347"/>
                </a:lnTo>
                <a:lnTo>
                  <a:pt x="76986" y="3370"/>
                </a:lnTo>
                <a:lnTo>
                  <a:pt x="77439" y="4370"/>
                </a:lnTo>
                <a:lnTo>
                  <a:pt x="75486" y="3894"/>
                </a:lnTo>
                <a:lnTo>
                  <a:pt x="76582" y="4597"/>
                </a:lnTo>
                <a:lnTo>
                  <a:pt x="76093" y="4382"/>
                </a:lnTo>
                <a:lnTo>
                  <a:pt x="75677" y="4585"/>
                </a:lnTo>
                <a:lnTo>
                  <a:pt x="75320" y="4359"/>
                </a:lnTo>
                <a:lnTo>
                  <a:pt x="74950" y="4561"/>
                </a:lnTo>
                <a:lnTo>
                  <a:pt x="74450" y="4311"/>
                </a:lnTo>
                <a:lnTo>
                  <a:pt x="74831" y="4728"/>
                </a:lnTo>
                <a:lnTo>
                  <a:pt x="74510" y="4597"/>
                </a:lnTo>
                <a:lnTo>
                  <a:pt x="74617" y="4906"/>
                </a:lnTo>
                <a:lnTo>
                  <a:pt x="74331" y="4763"/>
                </a:lnTo>
                <a:lnTo>
                  <a:pt x="74236" y="4525"/>
                </a:lnTo>
                <a:lnTo>
                  <a:pt x="74212" y="4716"/>
                </a:lnTo>
                <a:lnTo>
                  <a:pt x="73355" y="4299"/>
                </a:lnTo>
                <a:lnTo>
                  <a:pt x="73295" y="4228"/>
                </a:lnTo>
                <a:lnTo>
                  <a:pt x="73260" y="4251"/>
                </a:lnTo>
                <a:lnTo>
                  <a:pt x="73200" y="4228"/>
                </a:lnTo>
                <a:lnTo>
                  <a:pt x="73248" y="4263"/>
                </a:lnTo>
                <a:lnTo>
                  <a:pt x="72903" y="4644"/>
                </a:lnTo>
                <a:lnTo>
                  <a:pt x="72653" y="4132"/>
                </a:lnTo>
                <a:lnTo>
                  <a:pt x="72533" y="4823"/>
                </a:lnTo>
                <a:lnTo>
                  <a:pt x="71783" y="4061"/>
                </a:lnTo>
                <a:lnTo>
                  <a:pt x="71295" y="4430"/>
                </a:lnTo>
                <a:lnTo>
                  <a:pt x="72069" y="3477"/>
                </a:lnTo>
                <a:lnTo>
                  <a:pt x="70450" y="4406"/>
                </a:lnTo>
                <a:lnTo>
                  <a:pt x="70664" y="3513"/>
                </a:lnTo>
                <a:lnTo>
                  <a:pt x="70212" y="4073"/>
                </a:lnTo>
                <a:lnTo>
                  <a:pt x="70140" y="3847"/>
                </a:lnTo>
                <a:lnTo>
                  <a:pt x="70033" y="4109"/>
                </a:lnTo>
                <a:lnTo>
                  <a:pt x="70093" y="3644"/>
                </a:lnTo>
                <a:lnTo>
                  <a:pt x="69795" y="4109"/>
                </a:lnTo>
                <a:lnTo>
                  <a:pt x="69831" y="2835"/>
                </a:lnTo>
                <a:lnTo>
                  <a:pt x="68819" y="3882"/>
                </a:lnTo>
                <a:lnTo>
                  <a:pt x="69569" y="2942"/>
                </a:lnTo>
                <a:lnTo>
                  <a:pt x="67819" y="3763"/>
                </a:lnTo>
                <a:lnTo>
                  <a:pt x="67866" y="3477"/>
                </a:lnTo>
                <a:lnTo>
                  <a:pt x="67521" y="3644"/>
                </a:lnTo>
                <a:lnTo>
                  <a:pt x="68069" y="2775"/>
                </a:lnTo>
                <a:lnTo>
                  <a:pt x="66866" y="3775"/>
                </a:lnTo>
                <a:lnTo>
                  <a:pt x="66592" y="3108"/>
                </a:lnTo>
                <a:lnTo>
                  <a:pt x="66449" y="3454"/>
                </a:lnTo>
                <a:lnTo>
                  <a:pt x="66354" y="3299"/>
                </a:lnTo>
                <a:lnTo>
                  <a:pt x="66437" y="3585"/>
                </a:lnTo>
                <a:lnTo>
                  <a:pt x="65616" y="2537"/>
                </a:lnTo>
                <a:lnTo>
                  <a:pt x="65461" y="4049"/>
                </a:lnTo>
                <a:lnTo>
                  <a:pt x="65402" y="3787"/>
                </a:lnTo>
                <a:lnTo>
                  <a:pt x="65259" y="4061"/>
                </a:lnTo>
                <a:lnTo>
                  <a:pt x="65521" y="3418"/>
                </a:lnTo>
                <a:lnTo>
                  <a:pt x="64556" y="4418"/>
                </a:lnTo>
                <a:lnTo>
                  <a:pt x="65104" y="3192"/>
                </a:lnTo>
                <a:lnTo>
                  <a:pt x="63961" y="4620"/>
                </a:lnTo>
                <a:lnTo>
                  <a:pt x="63770" y="3847"/>
                </a:lnTo>
                <a:lnTo>
                  <a:pt x="63592" y="4311"/>
                </a:lnTo>
                <a:lnTo>
                  <a:pt x="63544" y="4251"/>
                </a:lnTo>
                <a:lnTo>
                  <a:pt x="63473" y="4013"/>
                </a:lnTo>
                <a:lnTo>
                  <a:pt x="63485" y="4180"/>
                </a:lnTo>
                <a:lnTo>
                  <a:pt x="63425" y="4109"/>
                </a:lnTo>
                <a:lnTo>
                  <a:pt x="63497" y="4418"/>
                </a:lnTo>
                <a:lnTo>
                  <a:pt x="63520" y="4525"/>
                </a:lnTo>
                <a:lnTo>
                  <a:pt x="62949" y="3835"/>
                </a:lnTo>
                <a:lnTo>
                  <a:pt x="62937" y="3692"/>
                </a:lnTo>
                <a:lnTo>
                  <a:pt x="62889" y="3763"/>
                </a:lnTo>
                <a:lnTo>
                  <a:pt x="62758" y="3608"/>
                </a:lnTo>
                <a:lnTo>
                  <a:pt x="62782" y="3930"/>
                </a:lnTo>
                <a:lnTo>
                  <a:pt x="62520" y="4299"/>
                </a:lnTo>
                <a:lnTo>
                  <a:pt x="62449" y="4144"/>
                </a:lnTo>
                <a:lnTo>
                  <a:pt x="62104" y="4918"/>
                </a:lnTo>
                <a:lnTo>
                  <a:pt x="61973" y="5132"/>
                </a:lnTo>
                <a:lnTo>
                  <a:pt x="61854" y="4370"/>
                </a:lnTo>
                <a:lnTo>
                  <a:pt x="61794" y="4430"/>
                </a:lnTo>
                <a:lnTo>
                  <a:pt x="61746" y="4085"/>
                </a:lnTo>
                <a:lnTo>
                  <a:pt x="61889" y="3882"/>
                </a:lnTo>
                <a:lnTo>
                  <a:pt x="61746" y="4013"/>
                </a:lnTo>
                <a:lnTo>
                  <a:pt x="61711" y="3823"/>
                </a:lnTo>
                <a:lnTo>
                  <a:pt x="61592" y="4132"/>
                </a:lnTo>
                <a:lnTo>
                  <a:pt x="61115" y="4561"/>
                </a:lnTo>
                <a:lnTo>
                  <a:pt x="60508" y="3573"/>
                </a:lnTo>
                <a:lnTo>
                  <a:pt x="60865" y="4787"/>
                </a:lnTo>
                <a:lnTo>
                  <a:pt x="60842" y="4823"/>
                </a:lnTo>
                <a:lnTo>
                  <a:pt x="60425" y="4311"/>
                </a:lnTo>
                <a:lnTo>
                  <a:pt x="60425" y="4299"/>
                </a:lnTo>
                <a:lnTo>
                  <a:pt x="60401" y="4299"/>
                </a:lnTo>
                <a:lnTo>
                  <a:pt x="60163" y="4013"/>
                </a:lnTo>
                <a:lnTo>
                  <a:pt x="60306" y="4370"/>
                </a:lnTo>
                <a:lnTo>
                  <a:pt x="59746" y="4680"/>
                </a:lnTo>
                <a:lnTo>
                  <a:pt x="59734" y="4918"/>
                </a:lnTo>
                <a:lnTo>
                  <a:pt x="59627" y="4882"/>
                </a:lnTo>
                <a:lnTo>
                  <a:pt x="59437" y="4370"/>
                </a:lnTo>
                <a:lnTo>
                  <a:pt x="59484" y="4823"/>
                </a:lnTo>
                <a:lnTo>
                  <a:pt x="57401" y="4025"/>
                </a:lnTo>
                <a:lnTo>
                  <a:pt x="57984" y="4978"/>
                </a:lnTo>
                <a:lnTo>
                  <a:pt x="57413" y="4347"/>
                </a:lnTo>
                <a:lnTo>
                  <a:pt x="57543" y="5085"/>
                </a:lnTo>
                <a:lnTo>
                  <a:pt x="57543" y="5085"/>
                </a:lnTo>
                <a:lnTo>
                  <a:pt x="57210" y="4430"/>
                </a:lnTo>
                <a:lnTo>
                  <a:pt x="57186" y="5144"/>
                </a:lnTo>
                <a:lnTo>
                  <a:pt x="57186" y="5144"/>
                </a:lnTo>
                <a:lnTo>
                  <a:pt x="57186" y="3597"/>
                </a:lnTo>
                <a:lnTo>
                  <a:pt x="56400" y="5037"/>
                </a:lnTo>
                <a:lnTo>
                  <a:pt x="56222" y="4609"/>
                </a:lnTo>
                <a:lnTo>
                  <a:pt x="56103" y="4894"/>
                </a:lnTo>
                <a:lnTo>
                  <a:pt x="55877" y="5037"/>
                </a:lnTo>
                <a:lnTo>
                  <a:pt x="55865" y="5025"/>
                </a:lnTo>
                <a:lnTo>
                  <a:pt x="55841" y="5073"/>
                </a:lnTo>
                <a:lnTo>
                  <a:pt x="55603" y="5216"/>
                </a:lnTo>
                <a:lnTo>
                  <a:pt x="55496" y="5144"/>
                </a:lnTo>
                <a:lnTo>
                  <a:pt x="55960" y="4406"/>
                </a:lnTo>
                <a:lnTo>
                  <a:pt x="55257" y="4966"/>
                </a:lnTo>
                <a:lnTo>
                  <a:pt x="54484" y="4406"/>
                </a:lnTo>
                <a:lnTo>
                  <a:pt x="54662" y="4144"/>
                </a:lnTo>
                <a:lnTo>
                  <a:pt x="54055" y="4561"/>
                </a:lnTo>
                <a:lnTo>
                  <a:pt x="53960" y="4406"/>
                </a:lnTo>
                <a:lnTo>
                  <a:pt x="53912" y="4656"/>
                </a:lnTo>
                <a:lnTo>
                  <a:pt x="53436" y="4966"/>
                </a:lnTo>
                <a:lnTo>
                  <a:pt x="53531" y="4609"/>
                </a:lnTo>
                <a:lnTo>
                  <a:pt x="53281" y="4775"/>
                </a:lnTo>
                <a:lnTo>
                  <a:pt x="53591" y="4263"/>
                </a:lnTo>
                <a:lnTo>
                  <a:pt x="53174" y="4585"/>
                </a:lnTo>
                <a:lnTo>
                  <a:pt x="52841" y="4347"/>
                </a:lnTo>
                <a:lnTo>
                  <a:pt x="52543" y="4609"/>
                </a:lnTo>
                <a:lnTo>
                  <a:pt x="52186" y="4406"/>
                </a:lnTo>
                <a:lnTo>
                  <a:pt x="51769" y="4656"/>
                </a:lnTo>
                <a:lnTo>
                  <a:pt x="52710" y="3787"/>
                </a:lnTo>
                <a:lnTo>
                  <a:pt x="51043" y="4406"/>
                </a:lnTo>
                <a:lnTo>
                  <a:pt x="51436" y="3227"/>
                </a:lnTo>
                <a:lnTo>
                  <a:pt x="50543" y="4382"/>
                </a:lnTo>
                <a:lnTo>
                  <a:pt x="50495" y="2775"/>
                </a:lnTo>
                <a:lnTo>
                  <a:pt x="49983" y="3847"/>
                </a:lnTo>
                <a:lnTo>
                  <a:pt x="49721" y="3489"/>
                </a:lnTo>
                <a:lnTo>
                  <a:pt x="49900" y="4025"/>
                </a:lnTo>
                <a:lnTo>
                  <a:pt x="49292" y="3108"/>
                </a:lnTo>
                <a:lnTo>
                  <a:pt x="49483" y="4323"/>
                </a:lnTo>
                <a:lnTo>
                  <a:pt x="48828" y="3335"/>
                </a:lnTo>
                <a:lnTo>
                  <a:pt x="48959" y="4609"/>
                </a:lnTo>
                <a:lnTo>
                  <a:pt x="48602" y="3668"/>
                </a:lnTo>
                <a:lnTo>
                  <a:pt x="48316" y="4144"/>
                </a:lnTo>
                <a:lnTo>
                  <a:pt x="48257" y="4061"/>
                </a:lnTo>
                <a:lnTo>
                  <a:pt x="48245" y="3894"/>
                </a:lnTo>
                <a:lnTo>
                  <a:pt x="48221" y="3966"/>
                </a:lnTo>
                <a:lnTo>
                  <a:pt x="48185" y="3930"/>
                </a:lnTo>
                <a:lnTo>
                  <a:pt x="48185" y="4013"/>
                </a:lnTo>
                <a:lnTo>
                  <a:pt x="48054" y="4311"/>
                </a:lnTo>
                <a:lnTo>
                  <a:pt x="48411" y="3180"/>
                </a:lnTo>
                <a:lnTo>
                  <a:pt x="47530" y="4442"/>
                </a:lnTo>
                <a:lnTo>
                  <a:pt x="47447" y="4025"/>
                </a:lnTo>
                <a:lnTo>
                  <a:pt x="47387" y="4442"/>
                </a:lnTo>
                <a:lnTo>
                  <a:pt x="47268" y="3954"/>
                </a:lnTo>
                <a:lnTo>
                  <a:pt x="47102" y="4620"/>
                </a:lnTo>
                <a:lnTo>
                  <a:pt x="46637" y="3287"/>
                </a:lnTo>
                <a:lnTo>
                  <a:pt x="46506" y="4001"/>
                </a:lnTo>
                <a:lnTo>
                  <a:pt x="45935" y="4704"/>
                </a:lnTo>
                <a:lnTo>
                  <a:pt x="46030" y="3882"/>
                </a:lnTo>
                <a:lnTo>
                  <a:pt x="45506" y="5097"/>
                </a:lnTo>
                <a:lnTo>
                  <a:pt x="45518" y="4882"/>
                </a:lnTo>
                <a:lnTo>
                  <a:pt x="45459" y="4966"/>
                </a:lnTo>
                <a:lnTo>
                  <a:pt x="45447" y="4894"/>
                </a:lnTo>
                <a:lnTo>
                  <a:pt x="45625" y="4347"/>
                </a:lnTo>
                <a:lnTo>
                  <a:pt x="45375" y="4668"/>
                </a:lnTo>
                <a:lnTo>
                  <a:pt x="45256" y="4263"/>
                </a:lnTo>
                <a:lnTo>
                  <a:pt x="45340" y="3954"/>
                </a:lnTo>
                <a:lnTo>
                  <a:pt x="44982" y="4561"/>
                </a:lnTo>
                <a:lnTo>
                  <a:pt x="44566" y="3704"/>
                </a:lnTo>
                <a:lnTo>
                  <a:pt x="44494" y="4656"/>
                </a:lnTo>
                <a:lnTo>
                  <a:pt x="44328" y="4192"/>
                </a:lnTo>
                <a:lnTo>
                  <a:pt x="44268" y="4716"/>
                </a:lnTo>
                <a:lnTo>
                  <a:pt x="43792" y="4239"/>
                </a:lnTo>
                <a:lnTo>
                  <a:pt x="44078" y="3823"/>
                </a:lnTo>
                <a:lnTo>
                  <a:pt x="43411" y="4263"/>
                </a:lnTo>
                <a:lnTo>
                  <a:pt x="43304" y="4109"/>
                </a:lnTo>
                <a:lnTo>
                  <a:pt x="43292" y="4359"/>
                </a:lnTo>
                <a:lnTo>
                  <a:pt x="42958" y="4597"/>
                </a:lnTo>
                <a:lnTo>
                  <a:pt x="42923" y="4561"/>
                </a:lnTo>
                <a:lnTo>
                  <a:pt x="42994" y="4263"/>
                </a:lnTo>
                <a:lnTo>
                  <a:pt x="42744" y="4430"/>
                </a:lnTo>
                <a:lnTo>
                  <a:pt x="43054" y="3930"/>
                </a:lnTo>
                <a:lnTo>
                  <a:pt x="42637" y="4239"/>
                </a:lnTo>
                <a:lnTo>
                  <a:pt x="42327" y="4001"/>
                </a:lnTo>
                <a:lnTo>
                  <a:pt x="42042" y="4263"/>
                </a:lnTo>
                <a:lnTo>
                  <a:pt x="41696" y="4061"/>
                </a:lnTo>
                <a:lnTo>
                  <a:pt x="41291" y="4311"/>
                </a:lnTo>
                <a:lnTo>
                  <a:pt x="42208" y="3477"/>
                </a:lnTo>
                <a:lnTo>
                  <a:pt x="40601" y="4061"/>
                </a:lnTo>
                <a:lnTo>
                  <a:pt x="40970" y="2918"/>
                </a:lnTo>
                <a:lnTo>
                  <a:pt x="40125" y="4061"/>
                </a:lnTo>
                <a:lnTo>
                  <a:pt x="40077" y="2477"/>
                </a:lnTo>
                <a:lnTo>
                  <a:pt x="39589" y="3525"/>
                </a:lnTo>
                <a:lnTo>
                  <a:pt x="39327" y="3180"/>
                </a:lnTo>
                <a:lnTo>
                  <a:pt x="39494" y="3704"/>
                </a:lnTo>
                <a:lnTo>
                  <a:pt x="38898" y="2799"/>
                </a:lnTo>
                <a:lnTo>
                  <a:pt x="39089" y="4001"/>
                </a:lnTo>
                <a:lnTo>
                  <a:pt x="38470" y="3013"/>
                </a:lnTo>
                <a:lnTo>
                  <a:pt x="38601" y="4263"/>
                </a:lnTo>
                <a:lnTo>
                  <a:pt x="38243" y="3358"/>
                </a:lnTo>
                <a:lnTo>
                  <a:pt x="37946" y="3882"/>
                </a:lnTo>
                <a:lnTo>
                  <a:pt x="37922" y="3573"/>
                </a:lnTo>
                <a:lnTo>
                  <a:pt x="37720" y="3989"/>
                </a:lnTo>
                <a:lnTo>
                  <a:pt x="38065" y="2870"/>
                </a:lnTo>
                <a:lnTo>
                  <a:pt x="37220" y="4109"/>
                </a:lnTo>
                <a:lnTo>
                  <a:pt x="37124" y="3704"/>
                </a:lnTo>
                <a:lnTo>
                  <a:pt x="37089" y="4109"/>
                </a:lnTo>
                <a:lnTo>
                  <a:pt x="36969" y="3644"/>
                </a:lnTo>
                <a:lnTo>
                  <a:pt x="36803" y="4287"/>
                </a:lnTo>
                <a:lnTo>
                  <a:pt x="36350" y="2989"/>
                </a:lnTo>
                <a:lnTo>
                  <a:pt x="36231" y="3692"/>
                </a:lnTo>
                <a:lnTo>
                  <a:pt x="35684" y="4359"/>
                </a:lnTo>
                <a:lnTo>
                  <a:pt x="35779" y="3549"/>
                </a:lnTo>
                <a:lnTo>
                  <a:pt x="35374" y="4525"/>
                </a:lnTo>
                <a:lnTo>
                  <a:pt x="35398" y="3906"/>
                </a:lnTo>
                <a:lnTo>
                  <a:pt x="35088" y="4132"/>
                </a:lnTo>
                <a:lnTo>
                  <a:pt x="35017" y="3835"/>
                </a:lnTo>
                <a:lnTo>
                  <a:pt x="34981" y="4192"/>
                </a:lnTo>
                <a:lnTo>
                  <a:pt x="34922" y="4239"/>
                </a:lnTo>
                <a:lnTo>
                  <a:pt x="34886" y="4180"/>
                </a:lnTo>
                <a:lnTo>
                  <a:pt x="34862" y="4287"/>
                </a:lnTo>
                <a:lnTo>
                  <a:pt x="34803" y="4323"/>
                </a:lnTo>
                <a:lnTo>
                  <a:pt x="34374" y="3394"/>
                </a:lnTo>
                <a:lnTo>
                  <a:pt x="34291" y="4406"/>
                </a:lnTo>
                <a:lnTo>
                  <a:pt x="34195" y="4478"/>
                </a:lnTo>
                <a:lnTo>
                  <a:pt x="34088" y="4382"/>
                </a:lnTo>
                <a:lnTo>
                  <a:pt x="33945" y="3763"/>
                </a:lnTo>
                <a:lnTo>
                  <a:pt x="33874" y="4168"/>
                </a:lnTo>
                <a:lnTo>
                  <a:pt x="33576" y="3870"/>
                </a:lnTo>
                <a:lnTo>
                  <a:pt x="33755" y="4418"/>
                </a:lnTo>
                <a:lnTo>
                  <a:pt x="33183" y="3430"/>
                </a:lnTo>
                <a:lnTo>
                  <a:pt x="32778" y="3787"/>
                </a:lnTo>
                <a:lnTo>
                  <a:pt x="32636" y="3335"/>
                </a:lnTo>
                <a:lnTo>
                  <a:pt x="32457" y="3942"/>
                </a:lnTo>
                <a:lnTo>
                  <a:pt x="31921" y="3216"/>
                </a:lnTo>
                <a:lnTo>
                  <a:pt x="31445" y="3525"/>
                </a:lnTo>
                <a:lnTo>
                  <a:pt x="32231" y="2680"/>
                </a:lnTo>
                <a:lnTo>
                  <a:pt x="30731" y="3454"/>
                </a:lnTo>
                <a:lnTo>
                  <a:pt x="31016" y="2632"/>
                </a:lnTo>
                <a:lnTo>
                  <a:pt x="30552" y="3132"/>
                </a:lnTo>
                <a:lnTo>
                  <a:pt x="30540" y="2930"/>
                </a:lnTo>
                <a:lnTo>
                  <a:pt x="30397" y="3132"/>
                </a:lnTo>
                <a:lnTo>
                  <a:pt x="30504" y="2715"/>
                </a:lnTo>
                <a:lnTo>
                  <a:pt x="30195" y="3132"/>
                </a:lnTo>
                <a:lnTo>
                  <a:pt x="30385" y="1965"/>
                </a:lnTo>
                <a:lnTo>
                  <a:pt x="29385" y="2882"/>
                </a:lnTo>
                <a:lnTo>
                  <a:pt x="30159" y="2049"/>
                </a:lnTo>
                <a:lnTo>
                  <a:pt x="28540" y="2704"/>
                </a:lnTo>
                <a:lnTo>
                  <a:pt x="28635" y="2454"/>
                </a:lnTo>
                <a:lnTo>
                  <a:pt x="28302" y="2585"/>
                </a:lnTo>
                <a:lnTo>
                  <a:pt x="28885" y="1811"/>
                </a:lnTo>
                <a:lnTo>
                  <a:pt x="27718" y="2656"/>
                </a:lnTo>
                <a:lnTo>
                  <a:pt x="27587" y="2037"/>
                </a:lnTo>
                <a:lnTo>
                  <a:pt x="27409" y="2346"/>
                </a:lnTo>
                <a:lnTo>
                  <a:pt x="27349" y="2204"/>
                </a:lnTo>
                <a:lnTo>
                  <a:pt x="27385" y="2465"/>
                </a:lnTo>
                <a:lnTo>
                  <a:pt x="26813" y="1453"/>
                </a:lnTo>
                <a:lnTo>
                  <a:pt x="26492" y="2835"/>
                </a:lnTo>
                <a:lnTo>
                  <a:pt x="26468" y="2596"/>
                </a:lnTo>
                <a:lnTo>
                  <a:pt x="26313" y="2835"/>
                </a:lnTo>
                <a:lnTo>
                  <a:pt x="26623" y="2275"/>
                </a:lnTo>
                <a:lnTo>
                  <a:pt x="25659" y="3132"/>
                </a:lnTo>
                <a:lnTo>
                  <a:pt x="26290" y="2037"/>
                </a:lnTo>
                <a:lnTo>
                  <a:pt x="25135" y="3287"/>
                </a:lnTo>
                <a:lnTo>
                  <a:pt x="25063" y="2573"/>
                </a:lnTo>
                <a:lnTo>
                  <a:pt x="24837" y="2977"/>
                </a:lnTo>
                <a:lnTo>
                  <a:pt x="24730" y="2775"/>
                </a:lnTo>
                <a:lnTo>
                  <a:pt x="24766" y="3192"/>
                </a:lnTo>
                <a:lnTo>
                  <a:pt x="24230" y="2287"/>
                </a:lnTo>
                <a:lnTo>
                  <a:pt x="24146" y="3525"/>
                </a:lnTo>
                <a:lnTo>
                  <a:pt x="23885" y="2775"/>
                </a:lnTo>
                <a:lnTo>
                  <a:pt x="23408" y="3632"/>
                </a:lnTo>
                <a:lnTo>
                  <a:pt x="23349" y="3608"/>
                </a:lnTo>
                <a:lnTo>
                  <a:pt x="23337" y="2942"/>
                </a:lnTo>
                <a:lnTo>
                  <a:pt x="22992" y="3239"/>
                </a:lnTo>
                <a:lnTo>
                  <a:pt x="23003" y="3096"/>
                </a:lnTo>
                <a:lnTo>
                  <a:pt x="22813" y="3251"/>
                </a:lnTo>
                <a:lnTo>
                  <a:pt x="23456" y="2477"/>
                </a:lnTo>
                <a:lnTo>
                  <a:pt x="22456" y="3275"/>
                </a:lnTo>
                <a:lnTo>
                  <a:pt x="22289" y="3216"/>
                </a:lnTo>
                <a:lnTo>
                  <a:pt x="23420" y="2501"/>
                </a:lnTo>
                <a:lnTo>
                  <a:pt x="22682" y="2620"/>
                </a:lnTo>
                <a:lnTo>
                  <a:pt x="22349" y="2835"/>
                </a:lnTo>
                <a:lnTo>
                  <a:pt x="22753" y="1680"/>
                </a:lnTo>
                <a:lnTo>
                  <a:pt x="21765" y="2930"/>
                </a:lnTo>
                <a:lnTo>
                  <a:pt x="21503" y="977"/>
                </a:lnTo>
                <a:lnTo>
                  <a:pt x="21396" y="2656"/>
                </a:lnTo>
                <a:lnTo>
                  <a:pt x="21134" y="1263"/>
                </a:lnTo>
                <a:lnTo>
                  <a:pt x="21098" y="2037"/>
                </a:lnTo>
                <a:lnTo>
                  <a:pt x="21051" y="1703"/>
                </a:lnTo>
                <a:lnTo>
                  <a:pt x="20979" y="1918"/>
                </a:lnTo>
                <a:lnTo>
                  <a:pt x="21098" y="656"/>
                </a:lnTo>
                <a:lnTo>
                  <a:pt x="20003" y="2037"/>
                </a:lnTo>
                <a:lnTo>
                  <a:pt x="20039" y="691"/>
                </a:lnTo>
                <a:lnTo>
                  <a:pt x="19586" y="1680"/>
                </a:lnTo>
                <a:lnTo>
                  <a:pt x="19051" y="418"/>
                </a:lnTo>
                <a:lnTo>
                  <a:pt x="19205" y="1644"/>
                </a:lnTo>
                <a:lnTo>
                  <a:pt x="18705" y="811"/>
                </a:lnTo>
                <a:lnTo>
                  <a:pt x="18848" y="1608"/>
                </a:lnTo>
                <a:lnTo>
                  <a:pt x="18729" y="1382"/>
                </a:lnTo>
                <a:lnTo>
                  <a:pt x="18705" y="1858"/>
                </a:lnTo>
                <a:lnTo>
                  <a:pt x="16348" y="668"/>
                </a:lnTo>
                <a:lnTo>
                  <a:pt x="16729" y="1584"/>
                </a:lnTo>
                <a:lnTo>
                  <a:pt x="16324" y="965"/>
                </a:lnTo>
                <a:lnTo>
                  <a:pt x="16336" y="1668"/>
                </a:lnTo>
                <a:lnTo>
                  <a:pt x="16134" y="1025"/>
                </a:lnTo>
                <a:lnTo>
                  <a:pt x="16026" y="1727"/>
                </a:lnTo>
                <a:lnTo>
                  <a:pt x="16217" y="263"/>
                </a:lnTo>
                <a:lnTo>
                  <a:pt x="15372" y="1561"/>
                </a:lnTo>
                <a:lnTo>
                  <a:pt x="15264" y="1144"/>
                </a:lnTo>
                <a:lnTo>
                  <a:pt x="15014" y="1644"/>
                </a:lnTo>
                <a:lnTo>
                  <a:pt x="14907" y="1501"/>
                </a:lnTo>
                <a:lnTo>
                  <a:pt x="14776" y="1787"/>
                </a:lnTo>
                <a:lnTo>
                  <a:pt x="13776" y="834"/>
                </a:lnTo>
                <a:lnTo>
                  <a:pt x="14181" y="1858"/>
                </a:lnTo>
                <a:lnTo>
                  <a:pt x="13169" y="1287"/>
                </a:lnTo>
                <a:lnTo>
                  <a:pt x="13574" y="1942"/>
                </a:lnTo>
                <a:lnTo>
                  <a:pt x="13133" y="1608"/>
                </a:lnTo>
                <a:lnTo>
                  <a:pt x="13181" y="2049"/>
                </a:lnTo>
                <a:lnTo>
                  <a:pt x="12478" y="1072"/>
                </a:lnTo>
                <a:lnTo>
                  <a:pt x="12002" y="2287"/>
                </a:lnTo>
                <a:lnTo>
                  <a:pt x="11740" y="1620"/>
                </a:lnTo>
                <a:lnTo>
                  <a:pt x="11383" y="2335"/>
                </a:lnTo>
                <a:lnTo>
                  <a:pt x="11371" y="1430"/>
                </a:lnTo>
                <a:lnTo>
                  <a:pt x="11073" y="2001"/>
                </a:lnTo>
                <a:lnTo>
                  <a:pt x="11050" y="1620"/>
                </a:lnTo>
                <a:lnTo>
                  <a:pt x="10776" y="1692"/>
                </a:lnTo>
                <a:lnTo>
                  <a:pt x="10633" y="1465"/>
                </a:lnTo>
                <a:lnTo>
                  <a:pt x="10597" y="549"/>
                </a:lnTo>
                <a:lnTo>
                  <a:pt x="9883" y="1680"/>
                </a:lnTo>
                <a:lnTo>
                  <a:pt x="8728" y="477"/>
                </a:lnTo>
                <a:lnTo>
                  <a:pt x="9180" y="1513"/>
                </a:lnTo>
                <a:lnTo>
                  <a:pt x="8490" y="930"/>
                </a:lnTo>
                <a:lnTo>
                  <a:pt x="8847" y="1584"/>
                </a:lnTo>
                <a:lnTo>
                  <a:pt x="8466" y="1311"/>
                </a:lnTo>
                <a:lnTo>
                  <a:pt x="8514" y="1430"/>
                </a:lnTo>
                <a:lnTo>
                  <a:pt x="7001" y="1072"/>
                </a:lnTo>
                <a:lnTo>
                  <a:pt x="7966" y="1644"/>
                </a:lnTo>
                <a:lnTo>
                  <a:pt x="7597" y="1608"/>
                </a:lnTo>
                <a:lnTo>
                  <a:pt x="7597" y="1584"/>
                </a:lnTo>
                <a:lnTo>
                  <a:pt x="7597" y="1608"/>
                </a:lnTo>
                <a:lnTo>
                  <a:pt x="6847" y="1525"/>
                </a:lnTo>
                <a:lnTo>
                  <a:pt x="6740" y="1453"/>
                </a:lnTo>
                <a:lnTo>
                  <a:pt x="6882" y="1382"/>
                </a:lnTo>
                <a:lnTo>
                  <a:pt x="6680" y="1406"/>
                </a:lnTo>
                <a:lnTo>
                  <a:pt x="6466" y="1263"/>
                </a:lnTo>
                <a:lnTo>
                  <a:pt x="6501" y="1442"/>
                </a:lnTo>
                <a:lnTo>
                  <a:pt x="6287" y="1465"/>
                </a:lnTo>
                <a:lnTo>
                  <a:pt x="6180" y="1275"/>
                </a:lnTo>
                <a:lnTo>
                  <a:pt x="6216" y="1465"/>
                </a:lnTo>
                <a:lnTo>
                  <a:pt x="6132" y="1489"/>
                </a:lnTo>
                <a:lnTo>
                  <a:pt x="6025" y="1227"/>
                </a:lnTo>
                <a:lnTo>
                  <a:pt x="6013" y="1501"/>
                </a:lnTo>
                <a:lnTo>
                  <a:pt x="5680" y="1549"/>
                </a:lnTo>
                <a:lnTo>
                  <a:pt x="5727" y="1442"/>
                </a:lnTo>
                <a:lnTo>
                  <a:pt x="5382" y="1632"/>
                </a:lnTo>
                <a:lnTo>
                  <a:pt x="5787" y="1168"/>
                </a:lnTo>
                <a:lnTo>
                  <a:pt x="5144" y="1549"/>
                </a:lnTo>
                <a:lnTo>
                  <a:pt x="5692" y="787"/>
                </a:lnTo>
                <a:lnTo>
                  <a:pt x="4596" y="1620"/>
                </a:lnTo>
                <a:lnTo>
                  <a:pt x="4287" y="715"/>
                </a:lnTo>
                <a:lnTo>
                  <a:pt x="4073" y="1394"/>
                </a:lnTo>
                <a:lnTo>
                  <a:pt x="3930" y="1561"/>
                </a:lnTo>
                <a:lnTo>
                  <a:pt x="3727" y="1489"/>
                </a:lnTo>
                <a:lnTo>
                  <a:pt x="3644" y="1763"/>
                </a:lnTo>
                <a:lnTo>
                  <a:pt x="3537" y="1311"/>
                </a:lnTo>
                <a:lnTo>
                  <a:pt x="3346" y="1989"/>
                </a:lnTo>
                <a:lnTo>
                  <a:pt x="3227" y="1430"/>
                </a:lnTo>
                <a:lnTo>
                  <a:pt x="2894" y="1906"/>
                </a:lnTo>
                <a:lnTo>
                  <a:pt x="2799" y="953"/>
                </a:lnTo>
                <a:lnTo>
                  <a:pt x="2084" y="1632"/>
                </a:lnTo>
                <a:lnTo>
                  <a:pt x="2215" y="1311"/>
                </a:lnTo>
                <a:lnTo>
                  <a:pt x="1810" y="1513"/>
                </a:lnTo>
                <a:lnTo>
                  <a:pt x="2239" y="1049"/>
                </a:lnTo>
                <a:lnTo>
                  <a:pt x="1394" y="1406"/>
                </a:lnTo>
                <a:lnTo>
                  <a:pt x="1882" y="668"/>
                </a:lnTo>
                <a:lnTo>
                  <a:pt x="977" y="1287"/>
                </a:lnTo>
                <a:lnTo>
                  <a:pt x="929" y="1084"/>
                </a:lnTo>
                <a:lnTo>
                  <a:pt x="822" y="1192"/>
                </a:lnTo>
                <a:lnTo>
                  <a:pt x="751" y="799"/>
                </a:lnTo>
                <a:lnTo>
                  <a:pt x="596" y="1084"/>
                </a:lnTo>
                <a:lnTo>
                  <a:pt x="227" y="72"/>
                </a:lnTo>
                <a:lnTo>
                  <a:pt x="84" y="1168"/>
                </a:lnTo>
                <a:lnTo>
                  <a:pt x="143" y="632"/>
                </a:lnTo>
                <a:lnTo>
                  <a:pt x="1" y="906"/>
                </a:lnTo>
                <a:lnTo>
                  <a:pt x="1" y="1918"/>
                </a:lnTo>
                <a:lnTo>
                  <a:pt x="1" y="2239"/>
                </a:lnTo>
                <a:lnTo>
                  <a:pt x="1" y="6680"/>
                </a:lnTo>
                <a:lnTo>
                  <a:pt x="124266" y="6942"/>
                </a:lnTo>
                <a:lnTo>
                  <a:pt x="124266" y="4049"/>
                </a:lnTo>
                <a:lnTo>
                  <a:pt x="124266" y="3692"/>
                </a:lnTo>
                <a:lnTo>
                  <a:pt x="124266" y="156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39"/>
          <p:cNvSpPr/>
          <p:nvPr/>
        </p:nvSpPr>
        <p:spPr>
          <a:xfrm>
            <a:off x="6955800" y="1713375"/>
            <a:ext cx="1355251" cy="3611861"/>
          </a:xfrm>
          <a:custGeom>
            <a:rect b="b" l="l" r="r" t="t"/>
            <a:pathLst>
              <a:path extrusionOk="0" h="16313" w="6121">
                <a:moveTo>
                  <a:pt x="0" y="12383"/>
                </a:moveTo>
                <a:cubicBezTo>
                  <a:pt x="417" y="12395"/>
                  <a:pt x="417" y="12300"/>
                  <a:pt x="667" y="12061"/>
                </a:cubicBezTo>
                <a:cubicBezTo>
                  <a:pt x="477" y="12073"/>
                  <a:pt x="465" y="11680"/>
                  <a:pt x="310" y="11609"/>
                </a:cubicBezTo>
                <a:cubicBezTo>
                  <a:pt x="834" y="11621"/>
                  <a:pt x="1203" y="11954"/>
                  <a:pt x="1572" y="11704"/>
                </a:cubicBezTo>
                <a:cubicBezTo>
                  <a:pt x="1393" y="11704"/>
                  <a:pt x="905" y="11383"/>
                  <a:pt x="905" y="11383"/>
                </a:cubicBezTo>
                <a:cubicBezTo>
                  <a:pt x="1501" y="11347"/>
                  <a:pt x="1715" y="11538"/>
                  <a:pt x="1977" y="11264"/>
                </a:cubicBezTo>
                <a:cubicBezTo>
                  <a:pt x="1965" y="11264"/>
                  <a:pt x="1965" y="11180"/>
                  <a:pt x="1786" y="11180"/>
                </a:cubicBezTo>
                <a:cubicBezTo>
                  <a:pt x="1905" y="11109"/>
                  <a:pt x="2048" y="11073"/>
                  <a:pt x="2096" y="10954"/>
                </a:cubicBezTo>
                <a:cubicBezTo>
                  <a:pt x="1774" y="11264"/>
                  <a:pt x="1155" y="11049"/>
                  <a:pt x="786" y="10942"/>
                </a:cubicBezTo>
                <a:cubicBezTo>
                  <a:pt x="1001" y="10942"/>
                  <a:pt x="1179" y="10942"/>
                  <a:pt x="1370" y="10883"/>
                </a:cubicBezTo>
                <a:cubicBezTo>
                  <a:pt x="1143" y="10871"/>
                  <a:pt x="893" y="10895"/>
                  <a:pt x="667" y="10835"/>
                </a:cubicBezTo>
                <a:cubicBezTo>
                  <a:pt x="512" y="10788"/>
                  <a:pt x="358" y="10704"/>
                  <a:pt x="227" y="10633"/>
                </a:cubicBezTo>
                <a:cubicBezTo>
                  <a:pt x="560" y="10764"/>
                  <a:pt x="1143" y="10597"/>
                  <a:pt x="1453" y="10526"/>
                </a:cubicBezTo>
                <a:cubicBezTo>
                  <a:pt x="1370" y="10526"/>
                  <a:pt x="1262" y="10526"/>
                  <a:pt x="1191" y="10514"/>
                </a:cubicBezTo>
                <a:cubicBezTo>
                  <a:pt x="1370" y="10430"/>
                  <a:pt x="1548" y="10407"/>
                  <a:pt x="1715" y="10299"/>
                </a:cubicBezTo>
                <a:cubicBezTo>
                  <a:pt x="1489" y="10299"/>
                  <a:pt x="1203" y="10252"/>
                  <a:pt x="1036" y="10156"/>
                </a:cubicBezTo>
                <a:cubicBezTo>
                  <a:pt x="1370" y="10252"/>
                  <a:pt x="1798" y="10156"/>
                  <a:pt x="2132" y="10049"/>
                </a:cubicBezTo>
                <a:cubicBezTo>
                  <a:pt x="1965" y="10061"/>
                  <a:pt x="1715" y="10109"/>
                  <a:pt x="1596" y="10014"/>
                </a:cubicBezTo>
                <a:cubicBezTo>
                  <a:pt x="1917" y="10014"/>
                  <a:pt x="2096" y="9871"/>
                  <a:pt x="2382" y="9787"/>
                </a:cubicBezTo>
                <a:cubicBezTo>
                  <a:pt x="2167" y="9811"/>
                  <a:pt x="1977" y="9847"/>
                  <a:pt x="1751" y="9835"/>
                </a:cubicBezTo>
                <a:cubicBezTo>
                  <a:pt x="1905" y="9787"/>
                  <a:pt x="2227" y="9692"/>
                  <a:pt x="2227" y="9549"/>
                </a:cubicBezTo>
                <a:cubicBezTo>
                  <a:pt x="2013" y="9609"/>
                  <a:pt x="1822" y="9704"/>
                  <a:pt x="1560" y="9728"/>
                </a:cubicBezTo>
                <a:cubicBezTo>
                  <a:pt x="1310" y="9764"/>
                  <a:pt x="1143" y="9692"/>
                  <a:pt x="929" y="9680"/>
                </a:cubicBezTo>
                <a:cubicBezTo>
                  <a:pt x="1120" y="9561"/>
                  <a:pt x="1489" y="9561"/>
                  <a:pt x="1667" y="9418"/>
                </a:cubicBezTo>
                <a:cubicBezTo>
                  <a:pt x="1358" y="9537"/>
                  <a:pt x="965" y="9490"/>
                  <a:pt x="703" y="9359"/>
                </a:cubicBezTo>
                <a:cubicBezTo>
                  <a:pt x="822" y="9347"/>
                  <a:pt x="953" y="9347"/>
                  <a:pt x="1060" y="9323"/>
                </a:cubicBezTo>
                <a:cubicBezTo>
                  <a:pt x="608" y="9287"/>
                  <a:pt x="298" y="9168"/>
                  <a:pt x="167" y="8906"/>
                </a:cubicBezTo>
                <a:cubicBezTo>
                  <a:pt x="393" y="9085"/>
                  <a:pt x="953" y="9061"/>
                  <a:pt x="1262" y="9025"/>
                </a:cubicBezTo>
                <a:cubicBezTo>
                  <a:pt x="1108" y="9002"/>
                  <a:pt x="941" y="8918"/>
                  <a:pt x="810" y="8835"/>
                </a:cubicBezTo>
                <a:cubicBezTo>
                  <a:pt x="1072" y="8942"/>
                  <a:pt x="1774" y="9025"/>
                  <a:pt x="1977" y="8799"/>
                </a:cubicBezTo>
                <a:cubicBezTo>
                  <a:pt x="1882" y="8799"/>
                  <a:pt x="1774" y="8787"/>
                  <a:pt x="1667" y="8752"/>
                </a:cubicBezTo>
                <a:cubicBezTo>
                  <a:pt x="1977" y="8752"/>
                  <a:pt x="2263" y="8632"/>
                  <a:pt x="2441" y="8466"/>
                </a:cubicBezTo>
                <a:cubicBezTo>
                  <a:pt x="2215" y="8561"/>
                  <a:pt x="1965" y="8573"/>
                  <a:pt x="1715" y="8585"/>
                </a:cubicBezTo>
                <a:cubicBezTo>
                  <a:pt x="1882" y="8490"/>
                  <a:pt x="2084" y="8394"/>
                  <a:pt x="2274" y="8323"/>
                </a:cubicBezTo>
                <a:cubicBezTo>
                  <a:pt x="1834" y="8406"/>
                  <a:pt x="1548" y="8502"/>
                  <a:pt x="1084" y="8394"/>
                </a:cubicBezTo>
                <a:cubicBezTo>
                  <a:pt x="1310" y="8347"/>
                  <a:pt x="1524" y="8311"/>
                  <a:pt x="1679" y="8204"/>
                </a:cubicBezTo>
                <a:cubicBezTo>
                  <a:pt x="1417" y="8204"/>
                  <a:pt x="1227" y="8085"/>
                  <a:pt x="1072" y="7966"/>
                </a:cubicBezTo>
                <a:cubicBezTo>
                  <a:pt x="1251" y="8049"/>
                  <a:pt x="1524" y="8073"/>
                  <a:pt x="1739" y="8037"/>
                </a:cubicBezTo>
                <a:cubicBezTo>
                  <a:pt x="1965" y="8013"/>
                  <a:pt x="2084" y="7918"/>
                  <a:pt x="2310" y="7859"/>
                </a:cubicBezTo>
                <a:lnTo>
                  <a:pt x="1893" y="7859"/>
                </a:lnTo>
                <a:cubicBezTo>
                  <a:pt x="2096" y="7835"/>
                  <a:pt x="2334" y="7775"/>
                  <a:pt x="2453" y="7668"/>
                </a:cubicBezTo>
                <a:cubicBezTo>
                  <a:pt x="2334" y="7668"/>
                  <a:pt x="2203" y="7668"/>
                  <a:pt x="2084" y="7632"/>
                </a:cubicBezTo>
                <a:cubicBezTo>
                  <a:pt x="2310" y="7632"/>
                  <a:pt x="2501" y="7454"/>
                  <a:pt x="2679" y="7263"/>
                </a:cubicBezTo>
                <a:lnTo>
                  <a:pt x="2679" y="7204"/>
                </a:lnTo>
                <a:cubicBezTo>
                  <a:pt x="2536" y="7359"/>
                  <a:pt x="2382" y="7382"/>
                  <a:pt x="2203" y="7454"/>
                </a:cubicBezTo>
                <a:cubicBezTo>
                  <a:pt x="1786" y="7620"/>
                  <a:pt x="1501" y="7454"/>
                  <a:pt x="1501" y="7454"/>
                </a:cubicBezTo>
                <a:cubicBezTo>
                  <a:pt x="1501" y="7454"/>
                  <a:pt x="1786" y="7263"/>
                  <a:pt x="1846" y="7132"/>
                </a:cubicBezTo>
                <a:cubicBezTo>
                  <a:pt x="1643" y="7097"/>
                  <a:pt x="1584" y="7180"/>
                  <a:pt x="1405" y="7061"/>
                </a:cubicBezTo>
                <a:cubicBezTo>
                  <a:pt x="1548" y="7073"/>
                  <a:pt x="1727" y="7001"/>
                  <a:pt x="1858" y="6942"/>
                </a:cubicBezTo>
                <a:cubicBezTo>
                  <a:pt x="1643" y="6882"/>
                  <a:pt x="1417" y="6787"/>
                  <a:pt x="1286" y="6537"/>
                </a:cubicBezTo>
                <a:cubicBezTo>
                  <a:pt x="1417" y="6620"/>
                  <a:pt x="1727" y="6716"/>
                  <a:pt x="2263" y="6287"/>
                </a:cubicBezTo>
                <a:cubicBezTo>
                  <a:pt x="2215" y="6263"/>
                  <a:pt x="2155" y="6239"/>
                  <a:pt x="2120" y="6227"/>
                </a:cubicBezTo>
                <a:cubicBezTo>
                  <a:pt x="2513" y="6120"/>
                  <a:pt x="2798" y="5954"/>
                  <a:pt x="2977" y="5585"/>
                </a:cubicBezTo>
                <a:cubicBezTo>
                  <a:pt x="2917" y="5668"/>
                  <a:pt x="2822" y="5751"/>
                  <a:pt x="2751" y="5823"/>
                </a:cubicBezTo>
                <a:cubicBezTo>
                  <a:pt x="2763" y="5763"/>
                  <a:pt x="2751" y="5704"/>
                  <a:pt x="2751" y="5632"/>
                </a:cubicBezTo>
                <a:cubicBezTo>
                  <a:pt x="2644" y="5692"/>
                  <a:pt x="2572" y="5823"/>
                  <a:pt x="2453" y="5894"/>
                </a:cubicBezTo>
                <a:cubicBezTo>
                  <a:pt x="2370" y="5954"/>
                  <a:pt x="2263" y="5989"/>
                  <a:pt x="2167" y="6061"/>
                </a:cubicBezTo>
                <a:cubicBezTo>
                  <a:pt x="2203" y="5966"/>
                  <a:pt x="2251" y="5894"/>
                  <a:pt x="2251" y="5811"/>
                </a:cubicBezTo>
                <a:cubicBezTo>
                  <a:pt x="2155" y="5906"/>
                  <a:pt x="1893" y="5656"/>
                  <a:pt x="1774" y="5715"/>
                </a:cubicBezTo>
                <a:cubicBezTo>
                  <a:pt x="1858" y="5656"/>
                  <a:pt x="1917" y="5537"/>
                  <a:pt x="1929" y="5418"/>
                </a:cubicBezTo>
                <a:cubicBezTo>
                  <a:pt x="1810" y="5418"/>
                  <a:pt x="1596" y="5430"/>
                  <a:pt x="1536" y="5430"/>
                </a:cubicBezTo>
                <a:cubicBezTo>
                  <a:pt x="1655" y="5394"/>
                  <a:pt x="1774" y="5346"/>
                  <a:pt x="1858" y="5251"/>
                </a:cubicBezTo>
                <a:cubicBezTo>
                  <a:pt x="1620" y="5215"/>
                  <a:pt x="1477" y="5073"/>
                  <a:pt x="1322" y="4858"/>
                </a:cubicBezTo>
                <a:cubicBezTo>
                  <a:pt x="1489" y="4834"/>
                  <a:pt x="1679" y="4870"/>
                  <a:pt x="1834" y="4811"/>
                </a:cubicBezTo>
                <a:cubicBezTo>
                  <a:pt x="1786" y="4763"/>
                  <a:pt x="1727" y="4715"/>
                  <a:pt x="1679" y="4692"/>
                </a:cubicBezTo>
                <a:cubicBezTo>
                  <a:pt x="1870" y="4680"/>
                  <a:pt x="2370" y="4465"/>
                  <a:pt x="2465" y="4275"/>
                </a:cubicBezTo>
                <a:cubicBezTo>
                  <a:pt x="2394" y="4227"/>
                  <a:pt x="2394" y="4156"/>
                  <a:pt x="2251" y="4168"/>
                </a:cubicBezTo>
                <a:cubicBezTo>
                  <a:pt x="2286" y="4156"/>
                  <a:pt x="2096" y="4156"/>
                  <a:pt x="2013" y="4084"/>
                </a:cubicBezTo>
                <a:cubicBezTo>
                  <a:pt x="2096" y="4061"/>
                  <a:pt x="2274" y="3930"/>
                  <a:pt x="2322" y="3846"/>
                </a:cubicBezTo>
                <a:cubicBezTo>
                  <a:pt x="1929" y="3977"/>
                  <a:pt x="1870" y="3906"/>
                  <a:pt x="1798" y="3906"/>
                </a:cubicBezTo>
                <a:cubicBezTo>
                  <a:pt x="1893" y="3882"/>
                  <a:pt x="1834" y="3882"/>
                  <a:pt x="1905" y="3870"/>
                </a:cubicBezTo>
                <a:cubicBezTo>
                  <a:pt x="1822" y="3822"/>
                  <a:pt x="1655" y="3858"/>
                  <a:pt x="1572" y="3810"/>
                </a:cubicBezTo>
                <a:cubicBezTo>
                  <a:pt x="1727" y="3846"/>
                  <a:pt x="1786" y="3691"/>
                  <a:pt x="1786" y="3691"/>
                </a:cubicBezTo>
                <a:cubicBezTo>
                  <a:pt x="1786" y="3691"/>
                  <a:pt x="1524" y="3584"/>
                  <a:pt x="1429" y="3513"/>
                </a:cubicBezTo>
                <a:cubicBezTo>
                  <a:pt x="1536" y="3549"/>
                  <a:pt x="1679" y="3525"/>
                  <a:pt x="1786" y="3465"/>
                </a:cubicBezTo>
                <a:cubicBezTo>
                  <a:pt x="1703" y="3429"/>
                  <a:pt x="2155" y="3394"/>
                  <a:pt x="2072" y="3346"/>
                </a:cubicBezTo>
                <a:cubicBezTo>
                  <a:pt x="1977" y="3310"/>
                  <a:pt x="2001" y="3168"/>
                  <a:pt x="1929" y="3096"/>
                </a:cubicBezTo>
                <a:cubicBezTo>
                  <a:pt x="2084" y="3144"/>
                  <a:pt x="2441" y="3215"/>
                  <a:pt x="2572" y="3108"/>
                </a:cubicBezTo>
                <a:cubicBezTo>
                  <a:pt x="2513" y="3096"/>
                  <a:pt x="2441" y="3084"/>
                  <a:pt x="2394" y="3072"/>
                </a:cubicBezTo>
                <a:cubicBezTo>
                  <a:pt x="2525" y="3072"/>
                  <a:pt x="2608" y="2989"/>
                  <a:pt x="2620" y="2858"/>
                </a:cubicBezTo>
                <a:cubicBezTo>
                  <a:pt x="2346" y="2918"/>
                  <a:pt x="2263" y="3013"/>
                  <a:pt x="1965" y="2906"/>
                </a:cubicBezTo>
                <a:cubicBezTo>
                  <a:pt x="2108" y="2918"/>
                  <a:pt x="2322" y="2858"/>
                  <a:pt x="2429" y="2751"/>
                </a:cubicBezTo>
                <a:cubicBezTo>
                  <a:pt x="2322" y="2775"/>
                  <a:pt x="2251" y="2715"/>
                  <a:pt x="2155" y="2691"/>
                </a:cubicBezTo>
                <a:cubicBezTo>
                  <a:pt x="2322" y="2727"/>
                  <a:pt x="2525" y="2667"/>
                  <a:pt x="2632" y="2537"/>
                </a:cubicBezTo>
                <a:cubicBezTo>
                  <a:pt x="2548" y="2560"/>
                  <a:pt x="2465" y="2513"/>
                  <a:pt x="2382" y="2537"/>
                </a:cubicBezTo>
                <a:cubicBezTo>
                  <a:pt x="2441" y="2501"/>
                  <a:pt x="2513" y="2489"/>
                  <a:pt x="2560" y="2441"/>
                </a:cubicBezTo>
                <a:cubicBezTo>
                  <a:pt x="2286" y="2453"/>
                  <a:pt x="2013" y="2429"/>
                  <a:pt x="1929" y="2179"/>
                </a:cubicBezTo>
                <a:cubicBezTo>
                  <a:pt x="2084" y="2203"/>
                  <a:pt x="2215" y="2144"/>
                  <a:pt x="2346" y="2132"/>
                </a:cubicBezTo>
                <a:cubicBezTo>
                  <a:pt x="2286" y="2120"/>
                  <a:pt x="2227" y="2084"/>
                  <a:pt x="2167" y="2060"/>
                </a:cubicBezTo>
                <a:cubicBezTo>
                  <a:pt x="2382" y="2036"/>
                  <a:pt x="2405" y="2025"/>
                  <a:pt x="2584" y="1905"/>
                </a:cubicBezTo>
                <a:cubicBezTo>
                  <a:pt x="2501" y="1894"/>
                  <a:pt x="2429" y="1858"/>
                  <a:pt x="2346" y="1834"/>
                </a:cubicBezTo>
                <a:cubicBezTo>
                  <a:pt x="2465" y="1798"/>
                  <a:pt x="2917" y="1798"/>
                  <a:pt x="2941" y="1655"/>
                </a:cubicBezTo>
                <a:cubicBezTo>
                  <a:pt x="2870" y="1655"/>
                  <a:pt x="2786" y="1667"/>
                  <a:pt x="2703" y="1667"/>
                </a:cubicBezTo>
                <a:cubicBezTo>
                  <a:pt x="2786" y="1620"/>
                  <a:pt x="2858" y="1584"/>
                  <a:pt x="2917" y="1536"/>
                </a:cubicBezTo>
                <a:cubicBezTo>
                  <a:pt x="2667" y="1536"/>
                  <a:pt x="2322" y="1560"/>
                  <a:pt x="2215" y="1370"/>
                </a:cubicBezTo>
                <a:cubicBezTo>
                  <a:pt x="2310" y="1382"/>
                  <a:pt x="2429" y="1370"/>
                  <a:pt x="2513" y="1358"/>
                </a:cubicBezTo>
                <a:cubicBezTo>
                  <a:pt x="2489" y="1346"/>
                  <a:pt x="2465" y="1298"/>
                  <a:pt x="2453" y="1286"/>
                </a:cubicBezTo>
                <a:cubicBezTo>
                  <a:pt x="2584" y="1310"/>
                  <a:pt x="2620" y="1286"/>
                  <a:pt x="2727" y="1239"/>
                </a:cubicBezTo>
                <a:cubicBezTo>
                  <a:pt x="2620" y="1239"/>
                  <a:pt x="2560" y="1179"/>
                  <a:pt x="2489" y="1143"/>
                </a:cubicBezTo>
                <a:cubicBezTo>
                  <a:pt x="2572" y="1132"/>
                  <a:pt x="2739" y="1120"/>
                  <a:pt x="2739" y="1024"/>
                </a:cubicBezTo>
                <a:cubicBezTo>
                  <a:pt x="2679" y="1072"/>
                  <a:pt x="2513" y="1024"/>
                  <a:pt x="2465" y="1013"/>
                </a:cubicBezTo>
                <a:cubicBezTo>
                  <a:pt x="2786" y="1001"/>
                  <a:pt x="2822" y="774"/>
                  <a:pt x="3001" y="691"/>
                </a:cubicBezTo>
                <a:cubicBezTo>
                  <a:pt x="2941" y="703"/>
                  <a:pt x="2870" y="691"/>
                  <a:pt x="2822" y="655"/>
                </a:cubicBezTo>
                <a:cubicBezTo>
                  <a:pt x="2870" y="632"/>
                  <a:pt x="2929" y="608"/>
                  <a:pt x="2977" y="584"/>
                </a:cubicBezTo>
                <a:cubicBezTo>
                  <a:pt x="2917" y="572"/>
                  <a:pt x="2822" y="572"/>
                  <a:pt x="2751" y="572"/>
                </a:cubicBezTo>
                <a:cubicBezTo>
                  <a:pt x="2822" y="536"/>
                  <a:pt x="2929" y="524"/>
                  <a:pt x="2989" y="465"/>
                </a:cubicBezTo>
                <a:cubicBezTo>
                  <a:pt x="3060" y="393"/>
                  <a:pt x="3060" y="251"/>
                  <a:pt x="3048" y="167"/>
                </a:cubicBezTo>
                <a:cubicBezTo>
                  <a:pt x="3048" y="120"/>
                  <a:pt x="3108" y="0"/>
                  <a:pt x="3108" y="0"/>
                </a:cubicBezTo>
                <a:lnTo>
                  <a:pt x="3108" y="131"/>
                </a:lnTo>
                <a:cubicBezTo>
                  <a:pt x="3120" y="72"/>
                  <a:pt x="3144" y="24"/>
                  <a:pt x="3156" y="0"/>
                </a:cubicBezTo>
                <a:cubicBezTo>
                  <a:pt x="3179" y="191"/>
                  <a:pt x="3120" y="1358"/>
                  <a:pt x="3465" y="1382"/>
                </a:cubicBezTo>
                <a:cubicBezTo>
                  <a:pt x="3394" y="1382"/>
                  <a:pt x="3298" y="1382"/>
                  <a:pt x="3227" y="1417"/>
                </a:cubicBezTo>
                <a:cubicBezTo>
                  <a:pt x="3275" y="1453"/>
                  <a:pt x="3298" y="1524"/>
                  <a:pt x="3346" y="1560"/>
                </a:cubicBezTo>
                <a:cubicBezTo>
                  <a:pt x="3060" y="1727"/>
                  <a:pt x="3644" y="2013"/>
                  <a:pt x="3810" y="1953"/>
                </a:cubicBezTo>
                <a:cubicBezTo>
                  <a:pt x="3691" y="2013"/>
                  <a:pt x="3572" y="2072"/>
                  <a:pt x="3453" y="2084"/>
                </a:cubicBezTo>
                <a:cubicBezTo>
                  <a:pt x="3537" y="2084"/>
                  <a:pt x="3620" y="2132"/>
                  <a:pt x="3703" y="2144"/>
                </a:cubicBezTo>
                <a:cubicBezTo>
                  <a:pt x="3620" y="2144"/>
                  <a:pt x="3525" y="2191"/>
                  <a:pt x="3441" y="2191"/>
                </a:cubicBezTo>
                <a:cubicBezTo>
                  <a:pt x="3679" y="2334"/>
                  <a:pt x="3798" y="2406"/>
                  <a:pt x="4060" y="2275"/>
                </a:cubicBezTo>
                <a:cubicBezTo>
                  <a:pt x="3929" y="2346"/>
                  <a:pt x="3798" y="2465"/>
                  <a:pt x="3644" y="2501"/>
                </a:cubicBezTo>
                <a:cubicBezTo>
                  <a:pt x="3751" y="2548"/>
                  <a:pt x="3858" y="2608"/>
                  <a:pt x="3977" y="2584"/>
                </a:cubicBezTo>
                <a:cubicBezTo>
                  <a:pt x="3918" y="2667"/>
                  <a:pt x="3798" y="2727"/>
                  <a:pt x="3715" y="2751"/>
                </a:cubicBezTo>
                <a:cubicBezTo>
                  <a:pt x="4013" y="2798"/>
                  <a:pt x="4156" y="2715"/>
                  <a:pt x="4394" y="2537"/>
                </a:cubicBezTo>
                <a:cubicBezTo>
                  <a:pt x="4346" y="2918"/>
                  <a:pt x="4001" y="3263"/>
                  <a:pt x="3679" y="3310"/>
                </a:cubicBezTo>
                <a:cubicBezTo>
                  <a:pt x="3751" y="3382"/>
                  <a:pt x="3834" y="3441"/>
                  <a:pt x="3929" y="3501"/>
                </a:cubicBezTo>
                <a:cubicBezTo>
                  <a:pt x="3822" y="3513"/>
                  <a:pt x="3739" y="3537"/>
                  <a:pt x="3632" y="3537"/>
                </a:cubicBezTo>
                <a:cubicBezTo>
                  <a:pt x="3691" y="3834"/>
                  <a:pt x="3977" y="3858"/>
                  <a:pt x="4191" y="3775"/>
                </a:cubicBezTo>
                <a:cubicBezTo>
                  <a:pt x="4072" y="3918"/>
                  <a:pt x="4049" y="4156"/>
                  <a:pt x="3882" y="4227"/>
                </a:cubicBezTo>
                <a:cubicBezTo>
                  <a:pt x="4215" y="4263"/>
                  <a:pt x="4453" y="4072"/>
                  <a:pt x="4715" y="3918"/>
                </a:cubicBezTo>
                <a:cubicBezTo>
                  <a:pt x="4846" y="4239"/>
                  <a:pt x="4406" y="4668"/>
                  <a:pt x="4215" y="4882"/>
                </a:cubicBezTo>
                <a:cubicBezTo>
                  <a:pt x="4299" y="4918"/>
                  <a:pt x="4430" y="4918"/>
                  <a:pt x="4525" y="4834"/>
                </a:cubicBezTo>
                <a:cubicBezTo>
                  <a:pt x="4465" y="5013"/>
                  <a:pt x="4239" y="5049"/>
                  <a:pt x="4096" y="5049"/>
                </a:cubicBezTo>
                <a:cubicBezTo>
                  <a:pt x="4120" y="5073"/>
                  <a:pt x="4179" y="5156"/>
                  <a:pt x="4227" y="5192"/>
                </a:cubicBezTo>
                <a:cubicBezTo>
                  <a:pt x="4049" y="5263"/>
                  <a:pt x="3751" y="5418"/>
                  <a:pt x="3572" y="5299"/>
                </a:cubicBezTo>
                <a:cubicBezTo>
                  <a:pt x="3644" y="5334"/>
                  <a:pt x="3703" y="5406"/>
                  <a:pt x="3798" y="5430"/>
                </a:cubicBezTo>
                <a:lnTo>
                  <a:pt x="3537" y="5430"/>
                </a:lnTo>
                <a:cubicBezTo>
                  <a:pt x="3644" y="5549"/>
                  <a:pt x="3775" y="5751"/>
                  <a:pt x="3918" y="5775"/>
                </a:cubicBezTo>
                <a:cubicBezTo>
                  <a:pt x="4120" y="5823"/>
                  <a:pt x="4418" y="5620"/>
                  <a:pt x="4596" y="5525"/>
                </a:cubicBezTo>
                <a:cubicBezTo>
                  <a:pt x="4584" y="5644"/>
                  <a:pt x="4525" y="5799"/>
                  <a:pt x="4418" y="5858"/>
                </a:cubicBezTo>
                <a:cubicBezTo>
                  <a:pt x="4668" y="5799"/>
                  <a:pt x="4870" y="5787"/>
                  <a:pt x="5049" y="5585"/>
                </a:cubicBezTo>
                <a:cubicBezTo>
                  <a:pt x="4953" y="6025"/>
                  <a:pt x="4763" y="6299"/>
                  <a:pt x="4430" y="6549"/>
                </a:cubicBezTo>
                <a:cubicBezTo>
                  <a:pt x="4513" y="6573"/>
                  <a:pt x="4584" y="6620"/>
                  <a:pt x="4656" y="6632"/>
                </a:cubicBezTo>
                <a:cubicBezTo>
                  <a:pt x="4477" y="6656"/>
                  <a:pt x="4299" y="6728"/>
                  <a:pt x="4120" y="6728"/>
                </a:cubicBezTo>
                <a:cubicBezTo>
                  <a:pt x="4179" y="6751"/>
                  <a:pt x="4239" y="6835"/>
                  <a:pt x="4310" y="6858"/>
                </a:cubicBezTo>
                <a:cubicBezTo>
                  <a:pt x="4108" y="6858"/>
                  <a:pt x="3929" y="6906"/>
                  <a:pt x="3739" y="6847"/>
                </a:cubicBezTo>
                <a:lnTo>
                  <a:pt x="3632" y="6847"/>
                </a:lnTo>
                <a:cubicBezTo>
                  <a:pt x="3632" y="6858"/>
                  <a:pt x="3644" y="6894"/>
                  <a:pt x="3644" y="6906"/>
                </a:cubicBezTo>
                <a:cubicBezTo>
                  <a:pt x="3775" y="6978"/>
                  <a:pt x="3953" y="7025"/>
                  <a:pt x="4132" y="7049"/>
                </a:cubicBezTo>
                <a:lnTo>
                  <a:pt x="3751" y="7049"/>
                </a:lnTo>
                <a:cubicBezTo>
                  <a:pt x="3751" y="7049"/>
                  <a:pt x="3763" y="7049"/>
                  <a:pt x="3763" y="7073"/>
                </a:cubicBezTo>
                <a:cubicBezTo>
                  <a:pt x="3834" y="7085"/>
                  <a:pt x="3918" y="7109"/>
                  <a:pt x="3977" y="7144"/>
                </a:cubicBezTo>
                <a:cubicBezTo>
                  <a:pt x="4049" y="7144"/>
                  <a:pt x="4132" y="7144"/>
                  <a:pt x="4227" y="7109"/>
                </a:cubicBezTo>
                <a:cubicBezTo>
                  <a:pt x="4191" y="7156"/>
                  <a:pt x="4156" y="7168"/>
                  <a:pt x="4108" y="7204"/>
                </a:cubicBezTo>
                <a:cubicBezTo>
                  <a:pt x="4156" y="7216"/>
                  <a:pt x="4215" y="7228"/>
                  <a:pt x="4275" y="7228"/>
                </a:cubicBezTo>
                <a:cubicBezTo>
                  <a:pt x="4489" y="7263"/>
                  <a:pt x="4763" y="7251"/>
                  <a:pt x="4941" y="7156"/>
                </a:cubicBezTo>
                <a:cubicBezTo>
                  <a:pt x="4775" y="7275"/>
                  <a:pt x="4584" y="7394"/>
                  <a:pt x="4334" y="7394"/>
                </a:cubicBezTo>
                <a:cubicBezTo>
                  <a:pt x="4513" y="7501"/>
                  <a:pt x="4703" y="7549"/>
                  <a:pt x="4930" y="7585"/>
                </a:cubicBezTo>
                <a:cubicBezTo>
                  <a:pt x="4465" y="7692"/>
                  <a:pt x="4179" y="7620"/>
                  <a:pt x="3739" y="7513"/>
                </a:cubicBezTo>
                <a:cubicBezTo>
                  <a:pt x="3929" y="7585"/>
                  <a:pt x="4132" y="7692"/>
                  <a:pt x="4299" y="7787"/>
                </a:cubicBezTo>
                <a:cubicBezTo>
                  <a:pt x="4191" y="7763"/>
                  <a:pt x="4096" y="7763"/>
                  <a:pt x="3989" y="7751"/>
                </a:cubicBezTo>
                <a:cubicBezTo>
                  <a:pt x="3941" y="7799"/>
                  <a:pt x="3894" y="7823"/>
                  <a:pt x="3834" y="7823"/>
                </a:cubicBezTo>
                <a:lnTo>
                  <a:pt x="3834" y="7823"/>
                </a:lnTo>
                <a:lnTo>
                  <a:pt x="4132" y="7823"/>
                </a:lnTo>
                <a:cubicBezTo>
                  <a:pt x="4108" y="7859"/>
                  <a:pt x="4096" y="7882"/>
                  <a:pt x="4060" y="7906"/>
                </a:cubicBezTo>
                <a:cubicBezTo>
                  <a:pt x="4156" y="7918"/>
                  <a:pt x="4239" y="7930"/>
                  <a:pt x="4334" y="7930"/>
                </a:cubicBezTo>
                <a:cubicBezTo>
                  <a:pt x="4239" y="7966"/>
                  <a:pt x="4120" y="7978"/>
                  <a:pt x="4013" y="7978"/>
                </a:cubicBezTo>
                <a:cubicBezTo>
                  <a:pt x="4227" y="8204"/>
                  <a:pt x="4930" y="8109"/>
                  <a:pt x="5192" y="8025"/>
                </a:cubicBezTo>
                <a:cubicBezTo>
                  <a:pt x="5061" y="8097"/>
                  <a:pt x="4894" y="8180"/>
                  <a:pt x="4727" y="8204"/>
                </a:cubicBezTo>
                <a:cubicBezTo>
                  <a:pt x="5049" y="8240"/>
                  <a:pt x="5608" y="8263"/>
                  <a:pt x="5834" y="8085"/>
                </a:cubicBezTo>
                <a:cubicBezTo>
                  <a:pt x="5703" y="8359"/>
                  <a:pt x="5382" y="8466"/>
                  <a:pt x="4941" y="8502"/>
                </a:cubicBezTo>
                <a:cubicBezTo>
                  <a:pt x="5049" y="8525"/>
                  <a:pt x="5180" y="8525"/>
                  <a:pt x="5299" y="8537"/>
                </a:cubicBezTo>
                <a:cubicBezTo>
                  <a:pt x="5025" y="8680"/>
                  <a:pt x="4644" y="8716"/>
                  <a:pt x="4334" y="8597"/>
                </a:cubicBezTo>
                <a:cubicBezTo>
                  <a:pt x="4513" y="8740"/>
                  <a:pt x="4882" y="8740"/>
                  <a:pt x="5072" y="8859"/>
                </a:cubicBezTo>
                <a:cubicBezTo>
                  <a:pt x="4811" y="9061"/>
                  <a:pt x="3882" y="8942"/>
                  <a:pt x="3834" y="8942"/>
                </a:cubicBezTo>
                <a:cubicBezTo>
                  <a:pt x="3906" y="8954"/>
                  <a:pt x="3989" y="9156"/>
                  <a:pt x="4537" y="9002"/>
                </a:cubicBezTo>
                <a:cubicBezTo>
                  <a:pt x="4477" y="9109"/>
                  <a:pt x="4382" y="9192"/>
                  <a:pt x="4275" y="9216"/>
                </a:cubicBezTo>
                <a:cubicBezTo>
                  <a:pt x="4501" y="9228"/>
                  <a:pt x="4703" y="9133"/>
                  <a:pt x="4930" y="9109"/>
                </a:cubicBezTo>
                <a:cubicBezTo>
                  <a:pt x="4894" y="9275"/>
                  <a:pt x="4811" y="9490"/>
                  <a:pt x="4656" y="9585"/>
                </a:cubicBezTo>
                <a:cubicBezTo>
                  <a:pt x="4822" y="9585"/>
                  <a:pt x="4989" y="9514"/>
                  <a:pt x="5132" y="9490"/>
                </a:cubicBezTo>
                <a:cubicBezTo>
                  <a:pt x="5108" y="9609"/>
                  <a:pt x="5013" y="9716"/>
                  <a:pt x="4930" y="9787"/>
                </a:cubicBezTo>
                <a:cubicBezTo>
                  <a:pt x="5096" y="9716"/>
                  <a:pt x="5311" y="10061"/>
                  <a:pt x="5418" y="9906"/>
                </a:cubicBezTo>
                <a:cubicBezTo>
                  <a:pt x="5346" y="10133"/>
                  <a:pt x="4930" y="10168"/>
                  <a:pt x="4477" y="10073"/>
                </a:cubicBezTo>
                <a:cubicBezTo>
                  <a:pt x="4477" y="10073"/>
                  <a:pt x="5049" y="10597"/>
                  <a:pt x="5632" y="10585"/>
                </a:cubicBezTo>
                <a:cubicBezTo>
                  <a:pt x="5632" y="10585"/>
                  <a:pt x="5394" y="11073"/>
                  <a:pt x="5061" y="10942"/>
                </a:cubicBezTo>
                <a:cubicBezTo>
                  <a:pt x="5156" y="11014"/>
                  <a:pt x="5275" y="11133"/>
                  <a:pt x="5346" y="11145"/>
                </a:cubicBezTo>
                <a:cubicBezTo>
                  <a:pt x="5049" y="11133"/>
                  <a:pt x="4799" y="11133"/>
                  <a:pt x="4513" y="11002"/>
                </a:cubicBezTo>
                <a:cubicBezTo>
                  <a:pt x="4584" y="11157"/>
                  <a:pt x="4715" y="11264"/>
                  <a:pt x="4870" y="11335"/>
                </a:cubicBezTo>
                <a:cubicBezTo>
                  <a:pt x="4834" y="11323"/>
                  <a:pt x="4799" y="11311"/>
                  <a:pt x="4763" y="11311"/>
                </a:cubicBezTo>
                <a:cubicBezTo>
                  <a:pt x="4977" y="11514"/>
                  <a:pt x="5192" y="11692"/>
                  <a:pt x="5358" y="11633"/>
                </a:cubicBezTo>
                <a:cubicBezTo>
                  <a:pt x="5215" y="11716"/>
                  <a:pt x="5013" y="11835"/>
                  <a:pt x="4811" y="11847"/>
                </a:cubicBezTo>
                <a:cubicBezTo>
                  <a:pt x="5180" y="11907"/>
                  <a:pt x="5846" y="11919"/>
                  <a:pt x="6120" y="11716"/>
                </a:cubicBezTo>
                <a:cubicBezTo>
                  <a:pt x="5954" y="12038"/>
                  <a:pt x="5584" y="12169"/>
                  <a:pt x="5061" y="12204"/>
                </a:cubicBezTo>
                <a:cubicBezTo>
                  <a:pt x="5192" y="12252"/>
                  <a:pt x="5346" y="12228"/>
                  <a:pt x="5477" y="12264"/>
                </a:cubicBezTo>
                <a:cubicBezTo>
                  <a:pt x="5168" y="12407"/>
                  <a:pt x="4703" y="12466"/>
                  <a:pt x="4346" y="12335"/>
                </a:cubicBezTo>
                <a:cubicBezTo>
                  <a:pt x="4572" y="12502"/>
                  <a:pt x="5001" y="12502"/>
                  <a:pt x="5227" y="12633"/>
                </a:cubicBezTo>
                <a:cubicBezTo>
                  <a:pt x="5037" y="12645"/>
                  <a:pt x="4882" y="12681"/>
                  <a:pt x="4703" y="12693"/>
                </a:cubicBezTo>
                <a:cubicBezTo>
                  <a:pt x="4060" y="12943"/>
                  <a:pt x="3560" y="12812"/>
                  <a:pt x="3215" y="12633"/>
                </a:cubicBezTo>
                <a:lnTo>
                  <a:pt x="3215" y="16312"/>
                </a:lnTo>
                <a:lnTo>
                  <a:pt x="2751" y="16312"/>
                </a:lnTo>
                <a:lnTo>
                  <a:pt x="2751" y="12442"/>
                </a:lnTo>
                <a:cubicBezTo>
                  <a:pt x="2632" y="12562"/>
                  <a:pt x="2489" y="12669"/>
                  <a:pt x="2298" y="12693"/>
                </a:cubicBezTo>
                <a:cubicBezTo>
                  <a:pt x="2429" y="12645"/>
                  <a:pt x="2513" y="12502"/>
                  <a:pt x="2513" y="12395"/>
                </a:cubicBezTo>
                <a:cubicBezTo>
                  <a:pt x="2358" y="12681"/>
                  <a:pt x="1893" y="12728"/>
                  <a:pt x="1548" y="12788"/>
                </a:cubicBezTo>
                <a:cubicBezTo>
                  <a:pt x="1620" y="12752"/>
                  <a:pt x="1703" y="12693"/>
                  <a:pt x="1715" y="12633"/>
                </a:cubicBezTo>
                <a:cubicBezTo>
                  <a:pt x="1370" y="12812"/>
                  <a:pt x="905" y="12681"/>
                  <a:pt x="572" y="12573"/>
                </a:cubicBezTo>
                <a:cubicBezTo>
                  <a:pt x="691" y="12562"/>
                  <a:pt x="786" y="12490"/>
                  <a:pt x="893" y="12431"/>
                </a:cubicBezTo>
                <a:cubicBezTo>
                  <a:pt x="703" y="12609"/>
                  <a:pt x="334" y="12490"/>
                  <a:pt x="0" y="1238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39"/>
          <p:cNvSpPr/>
          <p:nvPr/>
        </p:nvSpPr>
        <p:spPr>
          <a:xfrm flipH="1">
            <a:off x="-435628" y="385501"/>
            <a:ext cx="2348525" cy="419165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0"/>
          <p:cNvSpPr/>
          <p:nvPr/>
        </p:nvSpPr>
        <p:spPr>
          <a:xfrm flipH="1">
            <a:off x="-838178" y="1072848"/>
            <a:ext cx="2473080" cy="441356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40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第一天主要行程</a:t>
            </a:r>
            <a:endParaRPr/>
          </a:p>
        </p:txBody>
      </p:sp>
      <p:sp>
        <p:nvSpPr>
          <p:cNvPr id="255" name="Google Shape;255;p40"/>
          <p:cNvSpPr txBox="1"/>
          <p:nvPr>
            <p:ph idx="1" type="subTitle"/>
          </p:nvPr>
        </p:nvSpPr>
        <p:spPr>
          <a:xfrm>
            <a:off x="123575" y="1514200"/>
            <a:ext cx="2224200" cy="95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6:30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集合</a:t>
            </a:r>
            <a:endParaRPr/>
          </a:p>
        </p:txBody>
      </p:sp>
      <p:sp>
        <p:nvSpPr>
          <p:cNvPr id="256" name="Google Shape;256;p40"/>
          <p:cNvSpPr txBox="1"/>
          <p:nvPr>
            <p:ph idx="3" type="subTitle"/>
          </p:nvPr>
        </p:nvSpPr>
        <p:spPr>
          <a:xfrm>
            <a:off x="2347775" y="1514213"/>
            <a:ext cx="2224200" cy="95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7:00~12:00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出發前往梅峰</a:t>
            </a:r>
            <a:endParaRPr/>
          </a:p>
        </p:txBody>
      </p:sp>
      <p:sp>
        <p:nvSpPr>
          <p:cNvPr id="257" name="Google Shape;257;p40"/>
          <p:cNvSpPr txBox="1"/>
          <p:nvPr>
            <p:ph idx="5" type="subTitle"/>
          </p:nvPr>
        </p:nvSpPr>
        <p:spPr>
          <a:xfrm>
            <a:off x="4571975" y="1514213"/>
            <a:ext cx="2224200" cy="95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12:00~13:00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午餐</a:t>
            </a:r>
            <a:endParaRPr/>
          </a:p>
        </p:txBody>
      </p:sp>
      <p:sp>
        <p:nvSpPr>
          <p:cNvPr id="258" name="Google Shape;258;p40"/>
          <p:cNvSpPr txBox="1"/>
          <p:nvPr>
            <p:ph idx="7" type="subTitle"/>
          </p:nvPr>
        </p:nvSpPr>
        <p:spPr>
          <a:xfrm>
            <a:off x="6796175" y="1514200"/>
            <a:ext cx="2224200" cy="95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14:00~16:30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森林探索</a:t>
            </a:r>
            <a:endParaRPr/>
          </a:p>
        </p:txBody>
      </p:sp>
      <p:sp>
        <p:nvSpPr>
          <p:cNvPr id="259" name="Google Shape;259;p40"/>
          <p:cNvSpPr txBox="1"/>
          <p:nvPr>
            <p:ph idx="9" type="subTitle"/>
          </p:nvPr>
        </p:nvSpPr>
        <p:spPr>
          <a:xfrm>
            <a:off x="1357775" y="2724275"/>
            <a:ext cx="2224200" cy="95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17:00~18:30</a:t>
            </a:r>
            <a:br>
              <a:rPr lang="en"/>
            </a:br>
            <a:r>
              <a:rPr lang="en"/>
              <a:t>晚餐</a:t>
            </a:r>
            <a:endParaRPr/>
          </a:p>
        </p:txBody>
      </p:sp>
      <p:sp>
        <p:nvSpPr>
          <p:cNvPr id="260" name="Google Shape;260;p40"/>
          <p:cNvSpPr txBox="1"/>
          <p:nvPr>
            <p:ph idx="14" type="subTitle"/>
          </p:nvPr>
        </p:nvSpPr>
        <p:spPr>
          <a:xfrm>
            <a:off x="3581975" y="2724275"/>
            <a:ext cx="2224200" cy="95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19:00~20:00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夜觀</a:t>
            </a:r>
            <a:endParaRPr/>
          </a:p>
        </p:txBody>
      </p:sp>
      <p:sp>
        <p:nvSpPr>
          <p:cNvPr id="261" name="Google Shape;261;p40"/>
          <p:cNvSpPr/>
          <p:nvPr/>
        </p:nvSpPr>
        <p:spPr>
          <a:xfrm flipH="1">
            <a:off x="7599084" y="293950"/>
            <a:ext cx="3208923" cy="572689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40"/>
          <p:cNvSpPr txBox="1"/>
          <p:nvPr>
            <p:ph idx="14" type="subTitle"/>
          </p:nvPr>
        </p:nvSpPr>
        <p:spPr>
          <a:xfrm>
            <a:off x="5806175" y="2724275"/>
            <a:ext cx="2224200" cy="95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21:30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查房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/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第二天主要行程</a:t>
            </a:r>
            <a:endParaRPr b="1" sz="37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8" name="Google Shape;268;p41"/>
          <p:cNvSpPr txBox="1"/>
          <p:nvPr/>
        </p:nvSpPr>
        <p:spPr>
          <a:xfrm>
            <a:off x="123600" y="1514200"/>
            <a:ext cx="22242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6:</a:t>
            </a: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3</a:t>
            </a: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0~8:00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晨喚、整理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個人登山用品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9" name="Google Shape;269;p41"/>
          <p:cNvSpPr txBox="1"/>
          <p:nvPr/>
        </p:nvSpPr>
        <p:spPr>
          <a:xfrm>
            <a:off x="2347800" y="1514213"/>
            <a:ext cx="2224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8:00~9:00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早餐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70" name="Google Shape;270;p41"/>
          <p:cNvSpPr txBox="1"/>
          <p:nvPr/>
        </p:nvSpPr>
        <p:spPr>
          <a:xfrm>
            <a:off x="4572000" y="1514213"/>
            <a:ext cx="2224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10</a:t>
            </a:r>
            <a:r>
              <a:rPr b="1" lang="en" sz="2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:00~12:30</a:t>
            </a:r>
            <a:endParaRPr b="1" sz="25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登山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71" name="Google Shape;271;p41"/>
          <p:cNvSpPr txBox="1"/>
          <p:nvPr/>
        </p:nvSpPr>
        <p:spPr>
          <a:xfrm>
            <a:off x="123600" y="2886425"/>
            <a:ext cx="2224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15:30~17:00</a:t>
            </a:r>
            <a:b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</a:b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大地遊戲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72" name="Google Shape;272;p41"/>
          <p:cNvSpPr txBox="1"/>
          <p:nvPr/>
        </p:nvSpPr>
        <p:spPr>
          <a:xfrm>
            <a:off x="2347800" y="2886425"/>
            <a:ext cx="2224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17:10~18:30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野外追蹤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73" name="Google Shape;273;p41"/>
          <p:cNvSpPr txBox="1"/>
          <p:nvPr/>
        </p:nvSpPr>
        <p:spPr>
          <a:xfrm>
            <a:off x="4433250" y="2886425"/>
            <a:ext cx="2501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18:30~19:30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晚餐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74" name="Google Shape;274;p41"/>
          <p:cNvSpPr txBox="1"/>
          <p:nvPr/>
        </p:nvSpPr>
        <p:spPr>
          <a:xfrm>
            <a:off x="6796200" y="2886425"/>
            <a:ext cx="2224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19:30~22:00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合歡之夜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75" name="Google Shape;275;p41"/>
          <p:cNvSpPr txBox="1"/>
          <p:nvPr/>
        </p:nvSpPr>
        <p:spPr>
          <a:xfrm>
            <a:off x="6796200" y="1514213"/>
            <a:ext cx="2224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12:30~13:30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午餐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2"/>
          <p:cNvSpPr/>
          <p:nvPr/>
        </p:nvSpPr>
        <p:spPr>
          <a:xfrm flipH="1">
            <a:off x="-838178" y="1072848"/>
            <a:ext cx="2473080" cy="441356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2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第三天主要行程</a:t>
            </a:r>
            <a:endParaRPr/>
          </a:p>
        </p:txBody>
      </p:sp>
      <p:sp>
        <p:nvSpPr>
          <p:cNvPr id="282" name="Google Shape;282;p42"/>
          <p:cNvSpPr/>
          <p:nvPr/>
        </p:nvSpPr>
        <p:spPr>
          <a:xfrm flipH="1">
            <a:off x="7599084" y="293950"/>
            <a:ext cx="3208923" cy="572689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42"/>
          <p:cNvSpPr txBox="1"/>
          <p:nvPr/>
        </p:nvSpPr>
        <p:spPr>
          <a:xfrm>
            <a:off x="123600" y="1514200"/>
            <a:ext cx="2224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6</a:t>
            </a: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:50~7:00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晨喚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84" name="Google Shape;284;p42"/>
          <p:cNvSpPr txBox="1"/>
          <p:nvPr/>
        </p:nvSpPr>
        <p:spPr>
          <a:xfrm>
            <a:off x="2347800" y="1514213"/>
            <a:ext cx="2224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7</a:t>
            </a: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:00~8:00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早安賞鳥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85" name="Google Shape;285;p42"/>
          <p:cNvSpPr txBox="1"/>
          <p:nvPr/>
        </p:nvSpPr>
        <p:spPr>
          <a:xfrm>
            <a:off x="4447500" y="1514225"/>
            <a:ext cx="2473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8:00~9:00</a:t>
            </a:r>
            <a:endParaRPr b="1" sz="25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早餐</a:t>
            </a:r>
            <a:endParaRPr b="1" sz="25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86" name="Google Shape;286;p42"/>
          <p:cNvSpPr txBox="1"/>
          <p:nvPr/>
        </p:nvSpPr>
        <p:spPr>
          <a:xfrm>
            <a:off x="-184800" y="2886425"/>
            <a:ext cx="28410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11:00~11:30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收拾行李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87" name="Google Shape;287;p42"/>
          <p:cNvSpPr txBox="1"/>
          <p:nvPr/>
        </p:nvSpPr>
        <p:spPr>
          <a:xfrm>
            <a:off x="2039400" y="2886425"/>
            <a:ext cx="28410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11:30~13:00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離情依依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彼此祝福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88" name="Google Shape;288;p42"/>
          <p:cNvSpPr txBox="1"/>
          <p:nvPr/>
        </p:nvSpPr>
        <p:spPr>
          <a:xfrm>
            <a:off x="4433250" y="2886425"/>
            <a:ext cx="25017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13:30~14:30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午餐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89" name="Google Shape;289;p42"/>
          <p:cNvSpPr txBox="1"/>
          <p:nvPr/>
        </p:nvSpPr>
        <p:spPr>
          <a:xfrm>
            <a:off x="6303900" y="2886425"/>
            <a:ext cx="3208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14:30~19:00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返回永中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90" name="Google Shape;290;p42"/>
          <p:cNvSpPr txBox="1"/>
          <p:nvPr/>
        </p:nvSpPr>
        <p:spPr>
          <a:xfrm>
            <a:off x="6796200" y="1514213"/>
            <a:ext cx="22242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9:00~11:00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D162C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園區導覽</a:t>
            </a:r>
            <a:endParaRPr b="1" sz="2500">
              <a:solidFill>
                <a:srgbClr val="0D162C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43"/>
          <p:cNvSpPr/>
          <p:nvPr/>
        </p:nvSpPr>
        <p:spPr>
          <a:xfrm flipH="1">
            <a:off x="-835746" y="1360472"/>
            <a:ext cx="3610742" cy="644406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43"/>
          <p:cNvSpPr/>
          <p:nvPr/>
        </p:nvSpPr>
        <p:spPr>
          <a:xfrm>
            <a:off x="3859175" y="3939900"/>
            <a:ext cx="3319023" cy="1150500"/>
          </a:xfrm>
          <a:custGeom>
            <a:rect b="b" l="l" r="r" t="t"/>
            <a:pathLst>
              <a:path extrusionOk="0" h="46020" w="104380">
                <a:moveTo>
                  <a:pt x="104379" y="46019"/>
                </a:moveTo>
                <a:cubicBezTo>
                  <a:pt x="103619" y="45411"/>
                  <a:pt x="102859" y="44773"/>
                  <a:pt x="102069" y="44196"/>
                </a:cubicBezTo>
                <a:cubicBezTo>
                  <a:pt x="100914" y="43314"/>
                  <a:pt x="99607" y="42828"/>
                  <a:pt x="98391" y="42068"/>
                </a:cubicBezTo>
                <a:cubicBezTo>
                  <a:pt x="96324" y="40822"/>
                  <a:pt x="94379" y="39028"/>
                  <a:pt x="92677" y="37326"/>
                </a:cubicBezTo>
                <a:cubicBezTo>
                  <a:pt x="91248" y="35867"/>
                  <a:pt x="89941" y="34317"/>
                  <a:pt x="88543" y="32858"/>
                </a:cubicBezTo>
                <a:cubicBezTo>
                  <a:pt x="87996" y="32311"/>
                  <a:pt x="87358" y="31885"/>
                  <a:pt x="86871" y="31277"/>
                </a:cubicBezTo>
                <a:cubicBezTo>
                  <a:pt x="86020" y="30274"/>
                  <a:pt x="85412" y="29150"/>
                  <a:pt x="84713" y="28086"/>
                </a:cubicBezTo>
                <a:cubicBezTo>
                  <a:pt x="82737" y="25198"/>
                  <a:pt x="79303" y="23101"/>
                  <a:pt x="76537" y="20973"/>
                </a:cubicBezTo>
                <a:cubicBezTo>
                  <a:pt x="74683" y="19575"/>
                  <a:pt x="72920" y="18055"/>
                  <a:pt x="71187" y="16505"/>
                </a:cubicBezTo>
                <a:cubicBezTo>
                  <a:pt x="70062" y="15502"/>
                  <a:pt x="68999" y="14560"/>
                  <a:pt x="67996" y="13526"/>
                </a:cubicBezTo>
                <a:cubicBezTo>
                  <a:pt x="67266" y="12827"/>
                  <a:pt x="66476" y="12280"/>
                  <a:pt x="65746" y="11642"/>
                </a:cubicBezTo>
                <a:cubicBezTo>
                  <a:pt x="63892" y="9940"/>
                  <a:pt x="62068" y="7842"/>
                  <a:pt x="59819" y="6627"/>
                </a:cubicBezTo>
                <a:cubicBezTo>
                  <a:pt x="58786" y="6049"/>
                  <a:pt x="57752" y="5289"/>
                  <a:pt x="56780" y="4651"/>
                </a:cubicBezTo>
                <a:cubicBezTo>
                  <a:pt x="55837" y="4013"/>
                  <a:pt x="55381" y="3283"/>
                  <a:pt x="54621" y="2432"/>
                </a:cubicBezTo>
                <a:cubicBezTo>
                  <a:pt x="54074" y="1824"/>
                  <a:pt x="53406" y="973"/>
                  <a:pt x="52737" y="456"/>
                </a:cubicBezTo>
                <a:cubicBezTo>
                  <a:pt x="52281" y="92"/>
                  <a:pt x="52068" y="152"/>
                  <a:pt x="51369" y="152"/>
                </a:cubicBezTo>
                <a:cubicBezTo>
                  <a:pt x="50700" y="152"/>
                  <a:pt x="49940" y="0"/>
                  <a:pt x="49333" y="456"/>
                </a:cubicBezTo>
                <a:cubicBezTo>
                  <a:pt x="48846" y="851"/>
                  <a:pt x="48421" y="1611"/>
                  <a:pt x="48026" y="2128"/>
                </a:cubicBezTo>
                <a:cubicBezTo>
                  <a:pt x="46719" y="4073"/>
                  <a:pt x="45655" y="6231"/>
                  <a:pt x="43922" y="7903"/>
                </a:cubicBezTo>
                <a:cubicBezTo>
                  <a:pt x="42706" y="9119"/>
                  <a:pt x="41004" y="9970"/>
                  <a:pt x="39606" y="10943"/>
                </a:cubicBezTo>
                <a:cubicBezTo>
                  <a:pt x="37022" y="12736"/>
                  <a:pt x="35685" y="15654"/>
                  <a:pt x="33831" y="18086"/>
                </a:cubicBezTo>
                <a:cubicBezTo>
                  <a:pt x="32585" y="19757"/>
                  <a:pt x="31399" y="21125"/>
                  <a:pt x="29271" y="21277"/>
                </a:cubicBezTo>
                <a:cubicBezTo>
                  <a:pt x="28633" y="21338"/>
                  <a:pt x="27964" y="21216"/>
                  <a:pt x="27326" y="21338"/>
                </a:cubicBezTo>
                <a:cubicBezTo>
                  <a:pt x="24986" y="21703"/>
                  <a:pt x="23527" y="23071"/>
                  <a:pt x="21642" y="24408"/>
                </a:cubicBezTo>
                <a:cubicBezTo>
                  <a:pt x="20426" y="25289"/>
                  <a:pt x="19545" y="26080"/>
                  <a:pt x="18785" y="27417"/>
                </a:cubicBezTo>
                <a:cubicBezTo>
                  <a:pt x="18086" y="28633"/>
                  <a:pt x="17721" y="29697"/>
                  <a:pt x="16688" y="30639"/>
                </a:cubicBezTo>
                <a:cubicBezTo>
                  <a:pt x="15654" y="31612"/>
                  <a:pt x="15107" y="32828"/>
                  <a:pt x="13982" y="33739"/>
                </a:cubicBezTo>
                <a:cubicBezTo>
                  <a:pt x="13283" y="34347"/>
                  <a:pt x="12675" y="35077"/>
                  <a:pt x="11915" y="35685"/>
                </a:cubicBezTo>
                <a:cubicBezTo>
                  <a:pt x="9970" y="37235"/>
                  <a:pt x="7660" y="38299"/>
                  <a:pt x="5624" y="39819"/>
                </a:cubicBezTo>
                <a:cubicBezTo>
                  <a:pt x="4529" y="40670"/>
                  <a:pt x="3131" y="41430"/>
                  <a:pt x="2371" y="42615"/>
                </a:cubicBezTo>
                <a:cubicBezTo>
                  <a:pt x="1794" y="43466"/>
                  <a:pt x="1702" y="44439"/>
                  <a:pt x="912" y="45138"/>
                </a:cubicBezTo>
                <a:cubicBezTo>
                  <a:pt x="578" y="45442"/>
                  <a:pt x="244" y="45655"/>
                  <a:pt x="0" y="45989"/>
                </a:cubicBezTo>
                <a:lnTo>
                  <a:pt x="104379" y="4598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3"/>
          <p:cNvSpPr txBox="1"/>
          <p:nvPr>
            <p:ph idx="1" type="subTitle"/>
          </p:nvPr>
        </p:nvSpPr>
        <p:spPr>
          <a:xfrm flipH="1">
            <a:off x="2979752" y="3022488"/>
            <a:ext cx="31845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小隊分組、分房、分桌、分車、登山小隊</a:t>
            </a:r>
            <a:endParaRPr/>
          </a:p>
        </p:txBody>
      </p:sp>
      <p:sp>
        <p:nvSpPr>
          <p:cNvPr id="298" name="Google Shape;298;p43"/>
          <p:cNvSpPr txBox="1"/>
          <p:nvPr>
            <p:ph type="title"/>
          </p:nvPr>
        </p:nvSpPr>
        <p:spPr>
          <a:xfrm flipH="1">
            <a:off x="2310152" y="2096388"/>
            <a:ext cx="4523700" cy="92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分組名單</a:t>
            </a:r>
            <a:endParaRPr/>
          </a:p>
        </p:txBody>
      </p:sp>
      <p:sp>
        <p:nvSpPr>
          <p:cNvPr id="299" name="Google Shape;299;p43"/>
          <p:cNvSpPr txBox="1"/>
          <p:nvPr>
            <p:ph idx="2" type="title"/>
          </p:nvPr>
        </p:nvSpPr>
        <p:spPr>
          <a:xfrm flipH="1">
            <a:off x="3646352" y="1127400"/>
            <a:ext cx="1851300" cy="10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00" name="Google Shape;300;p43"/>
          <p:cNvSpPr/>
          <p:nvPr/>
        </p:nvSpPr>
        <p:spPr>
          <a:xfrm flipH="1">
            <a:off x="-1186571" y="1804726"/>
            <a:ext cx="4471064" cy="3919811"/>
          </a:xfrm>
          <a:custGeom>
            <a:rect b="b" l="l" r="r" t="t"/>
            <a:pathLst>
              <a:path extrusionOk="0" h="66871" w="119030">
                <a:moveTo>
                  <a:pt x="0" y="48573"/>
                </a:moveTo>
                <a:lnTo>
                  <a:pt x="24894" y="30883"/>
                </a:lnTo>
                <a:lnTo>
                  <a:pt x="42736" y="23162"/>
                </a:lnTo>
                <a:lnTo>
                  <a:pt x="60336" y="3527"/>
                </a:lnTo>
                <a:lnTo>
                  <a:pt x="63861" y="1"/>
                </a:lnTo>
                <a:lnTo>
                  <a:pt x="69637" y="1"/>
                </a:lnTo>
                <a:lnTo>
                  <a:pt x="77509" y="4803"/>
                </a:lnTo>
                <a:lnTo>
                  <a:pt x="82828" y="4560"/>
                </a:lnTo>
                <a:lnTo>
                  <a:pt x="85868" y="8603"/>
                </a:lnTo>
                <a:lnTo>
                  <a:pt x="105352" y="24317"/>
                </a:lnTo>
                <a:lnTo>
                  <a:pt x="119030" y="66871"/>
                </a:lnTo>
                <a:lnTo>
                  <a:pt x="0" y="6687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43"/>
          <p:cNvSpPr/>
          <p:nvPr/>
        </p:nvSpPr>
        <p:spPr>
          <a:xfrm>
            <a:off x="5859532" y="1804726"/>
            <a:ext cx="4471064" cy="3919811"/>
          </a:xfrm>
          <a:custGeom>
            <a:rect b="b" l="l" r="r" t="t"/>
            <a:pathLst>
              <a:path extrusionOk="0" h="66871" w="119030">
                <a:moveTo>
                  <a:pt x="0" y="48573"/>
                </a:moveTo>
                <a:lnTo>
                  <a:pt x="24894" y="30883"/>
                </a:lnTo>
                <a:lnTo>
                  <a:pt x="42736" y="23162"/>
                </a:lnTo>
                <a:lnTo>
                  <a:pt x="60336" y="3527"/>
                </a:lnTo>
                <a:lnTo>
                  <a:pt x="63861" y="1"/>
                </a:lnTo>
                <a:lnTo>
                  <a:pt x="69637" y="1"/>
                </a:lnTo>
                <a:lnTo>
                  <a:pt x="77509" y="4803"/>
                </a:lnTo>
                <a:lnTo>
                  <a:pt x="82828" y="4560"/>
                </a:lnTo>
                <a:lnTo>
                  <a:pt x="85868" y="8603"/>
                </a:lnTo>
                <a:lnTo>
                  <a:pt x="105352" y="24317"/>
                </a:lnTo>
                <a:lnTo>
                  <a:pt x="119030" y="66871"/>
                </a:lnTo>
                <a:lnTo>
                  <a:pt x="0" y="6687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43"/>
          <p:cNvSpPr/>
          <p:nvPr/>
        </p:nvSpPr>
        <p:spPr>
          <a:xfrm flipH="1">
            <a:off x="-743975" y="3114025"/>
            <a:ext cx="7387700" cy="2695154"/>
          </a:xfrm>
          <a:custGeom>
            <a:rect b="b" l="l" r="r" t="t"/>
            <a:pathLst>
              <a:path extrusionOk="0" h="77844" w="295508">
                <a:moveTo>
                  <a:pt x="1" y="65989"/>
                </a:moveTo>
                <a:cubicBezTo>
                  <a:pt x="1" y="65989"/>
                  <a:pt x="62738" y="47630"/>
                  <a:pt x="63102" y="47357"/>
                </a:cubicBezTo>
                <a:cubicBezTo>
                  <a:pt x="63498" y="47113"/>
                  <a:pt x="66902" y="47478"/>
                  <a:pt x="68057" y="47357"/>
                </a:cubicBezTo>
                <a:cubicBezTo>
                  <a:pt x="69182" y="47265"/>
                  <a:pt x="78422" y="42797"/>
                  <a:pt x="78939" y="42554"/>
                </a:cubicBezTo>
                <a:cubicBezTo>
                  <a:pt x="79455" y="42280"/>
                  <a:pt x="82373" y="42645"/>
                  <a:pt x="84653" y="44439"/>
                </a:cubicBezTo>
                <a:cubicBezTo>
                  <a:pt x="86933" y="46232"/>
                  <a:pt x="87814" y="43679"/>
                  <a:pt x="88179" y="44074"/>
                </a:cubicBezTo>
                <a:cubicBezTo>
                  <a:pt x="88574" y="44439"/>
                  <a:pt x="92100" y="48360"/>
                  <a:pt x="92373" y="47873"/>
                </a:cubicBezTo>
                <a:cubicBezTo>
                  <a:pt x="92617" y="47357"/>
                  <a:pt x="94380" y="48116"/>
                  <a:pt x="95140" y="47873"/>
                </a:cubicBezTo>
                <a:cubicBezTo>
                  <a:pt x="95899" y="47600"/>
                  <a:pt x="101340" y="44317"/>
                  <a:pt x="104137" y="42919"/>
                </a:cubicBezTo>
                <a:cubicBezTo>
                  <a:pt x="106903" y="41521"/>
                  <a:pt x="109182" y="42037"/>
                  <a:pt x="114289" y="41399"/>
                </a:cubicBezTo>
                <a:cubicBezTo>
                  <a:pt x="119334" y="40761"/>
                  <a:pt x="126812" y="38238"/>
                  <a:pt x="128088" y="37873"/>
                </a:cubicBezTo>
                <a:cubicBezTo>
                  <a:pt x="129335" y="37478"/>
                  <a:pt x="133894" y="39666"/>
                  <a:pt x="137754" y="40274"/>
                </a:cubicBezTo>
                <a:cubicBezTo>
                  <a:pt x="141615" y="40913"/>
                  <a:pt x="143043" y="39119"/>
                  <a:pt x="144958" y="39241"/>
                </a:cubicBezTo>
                <a:cubicBezTo>
                  <a:pt x="149122" y="39514"/>
                  <a:pt x="154442" y="37721"/>
                  <a:pt x="155901" y="37235"/>
                </a:cubicBezTo>
                <a:cubicBezTo>
                  <a:pt x="157329" y="36718"/>
                  <a:pt x="171949" y="32919"/>
                  <a:pt x="171949" y="32919"/>
                </a:cubicBezTo>
                <a:lnTo>
                  <a:pt x="213196" y="8602"/>
                </a:lnTo>
                <a:lnTo>
                  <a:pt x="221798" y="1064"/>
                </a:lnTo>
                <a:cubicBezTo>
                  <a:pt x="221798" y="1064"/>
                  <a:pt x="229914" y="3040"/>
                  <a:pt x="233714" y="1520"/>
                </a:cubicBezTo>
                <a:cubicBezTo>
                  <a:pt x="237513" y="0"/>
                  <a:pt x="243075" y="2766"/>
                  <a:pt x="243075" y="2766"/>
                </a:cubicBezTo>
                <a:cubicBezTo>
                  <a:pt x="243075" y="2766"/>
                  <a:pt x="254231" y="5532"/>
                  <a:pt x="259033" y="7052"/>
                </a:cubicBezTo>
                <a:cubicBezTo>
                  <a:pt x="263866" y="8572"/>
                  <a:pt x="271708" y="15137"/>
                  <a:pt x="271708" y="15137"/>
                </a:cubicBezTo>
                <a:lnTo>
                  <a:pt x="281830" y="20092"/>
                </a:lnTo>
                <a:lnTo>
                  <a:pt x="295508" y="20092"/>
                </a:lnTo>
                <a:lnTo>
                  <a:pt x="295508" y="77843"/>
                </a:lnTo>
                <a:lnTo>
                  <a:pt x="1" y="7784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3"/>
          <p:cNvSpPr/>
          <p:nvPr/>
        </p:nvSpPr>
        <p:spPr>
          <a:xfrm flipH="1">
            <a:off x="-67888" y="4178475"/>
            <a:ext cx="9440529" cy="1927628"/>
          </a:xfrm>
          <a:custGeom>
            <a:rect b="b" l="l" r="r" t="t"/>
            <a:pathLst>
              <a:path extrusionOk="0" h="72372" w="286663">
                <a:moveTo>
                  <a:pt x="286480" y="16262"/>
                </a:moveTo>
                <a:lnTo>
                  <a:pt x="286450" y="16262"/>
                </a:lnTo>
                <a:lnTo>
                  <a:pt x="286450" y="15684"/>
                </a:lnTo>
                <a:cubicBezTo>
                  <a:pt x="286450" y="15015"/>
                  <a:pt x="286663" y="14256"/>
                  <a:pt x="286146" y="13708"/>
                </a:cubicBezTo>
                <a:cubicBezTo>
                  <a:pt x="285113" y="12736"/>
                  <a:pt x="284930" y="11398"/>
                  <a:pt x="284930" y="10000"/>
                </a:cubicBezTo>
                <a:cubicBezTo>
                  <a:pt x="284930" y="9331"/>
                  <a:pt x="284930" y="8693"/>
                  <a:pt x="284049" y="8541"/>
                </a:cubicBezTo>
                <a:cubicBezTo>
                  <a:pt x="283106" y="10061"/>
                  <a:pt x="283410" y="11915"/>
                  <a:pt x="282711" y="13617"/>
                </a:cubicBezTo>
                <a:cubicBezTo>
                  <a:pt x="281982" y="11854"/>
                  <a:pt x="281587" y="9970"/>
                  <a:pt x="281191" y="8085"/>
                </a:cubicBezTo>
                <a:cubicBezTo>
                  <a:pt x="281131" y="7599"/>
                  <a:pt x="281070" y="7143"/>
                  <a:pt x="280432" y="6991"/>
                </a:cubicBezTo>
                <a:cubicBezTo>
                  <a:pt x="280401" y="5137"/>
                  <a:pt x="280401" y="3313"/>
                  <a:pt x="280371" y="1429"/>
                </a:cubicBezTo>
                <a:cubicBezTo>
                  <a:pt x="280371" y="912"/>
                  <a:pt x="280675" y="0"/>
                  <a:pt x="279459" y="243"/>
                </a:cubicBezTo>
                <a:cubicBezTo>
                  <a:pt x="278486" y="3435"/>
                  <a:pt x="278334" y="6839"/>
                  <a:pt x="277210" y="10122"/>
                </a:cubicBezTo>
                <a:cubicBezTo>
                  <a:pt x="275811" y="7508"/>
                  <a:pt x="275720" y="4407"/>
                  <a:pt x="275264" y="1398"/>
                </a:cubicBezTo>
                <a:cubicBezTo>
                  <a:pt x="274018" y="1672"/>
                  <a:pt x="274322" y="2523"/>
                  <a:pt x="274322" y="3222"/>
                </a:cubicBezTo>
                <a:lnTo>
                  <a:pt x="274322" y="8450"/>
                </a:lnTo>
                <a:cubicBezTo>
                  <a:pt x="274200" y="7660"/>
                  <a:pt x="274018" y="6869"/>
                  <a:pt x="273684" y="6140"/>
                </a:cubicBezTo>
                <a:cubicBezTo>
                  <a:pt x="272559" y="8876"/>
                  <a:pt x="272711" y="11885"/>
                  <a:pt x="271586" y="14590"/>
                </a:cubicBezTo>
                <a:cubicBezTo>
                  <a:pt x="271282" y="13070"/>
                  <a:pt x="271100" y="11490"/>
                  <a:pt x="270887" y="9909"/>
                </a:cubicBezTo>
                <a:cubicBezTo>
                  <a:pt x="270036" y="11155"/>
                  <a:pt x="269915" y="12523"/>
                  <a:pt x="269641" y="13891"/>
                </a:cubicBezTo>
                <a:cubicBezTo>
                  <a:pt x="269611" y="12979"/>
                  <a:pt x="269520" y="12067"/>
                  <a:pt x="268881" y="11307"/>
                </a:cubicBezTo>
                <a:cubicBezTo>
                  <a:pt x="268395" y="12097"/>
                  <a:pt x="268091" y="12949"/>
                  <a:pt x="267817" y="13739"/>
                </a:cubicBezTo>
                <a:cubicBezTo>
                  <a:pt x="267605" y="12949"/>
                  <a:pt x="267361" y="12189"/>
                  <a:pt x="266723" y="11611"/>
                </a:cubicBezTo>
                <a:cubicBezTo>
                  <a:pt x="265629" y="12766"/>
                  <a:pt x="266024" y="14316"/>
                  <a:pt x="265082" y="15411"/>
                </a:cubicBezTo>
                <a:cubicBezTo>
                  <a:pt x="265021" y="14894"/>
                  <a:pt x="264869" y="14347"/>
                  <a:pt x="264413" y="13921"/>
                </a:cubicBezTo>
                <a:cubicBezTo>
                  <a:pt x="264322" y="14012"/>
                  <a:pt x="264261" y="14073"/>
                  <a:pt x="264200" y="14164"/>
                </a:cubicBezTo>
                <a:cubicBezTo>
                  <a:pt x="262984" y="11125"/>
                  <a:pt x="263258" y="7508"/>
                  <a:pt x="261890" y="4559"/>
                </a:cubicBezTo>
                <a:cubicBezTo>
                  <a:pt x="261221" y="6596"/>
                  <a:pt x="261161" y="8602"/>
                  <a:pt x="260826" y="10638"/>
                </a:cubicBezTo>
                <a:cubicBezTo>
                  <a:pt x="260766" y="7933"/>
                  <a:pt x="260644" y="5228"/>
                  <a:pt x="260066" y="2644"/>
                </a:cubicBezTo>
                <a:cubicBezTo>
                  <a:pt x="259398" y="4590"/>
                  <a:pt x="259185" y="6596"/>
                  <a:pt x="258972" y="8602"/>
                </a:cubicBezTo>
                <a:lnTo>
                  <a:pt x="258851" y="8511"/>
                </a:lnTo>
                <a:cubicBezTo>
                  <a:pt x="258273" y="10091"/>
                  <a:pt x="258364" y="11642"/>
                  <a:pt x="258273" y="13253"/>
                </a:cubicBezTo>
                <a:cubicBezTo>
                  <a:pt x="258091" y="14073"/>
                  <a:pt x="257817" y="14924"/>
                  <a:pt x="257483" y="15745"/>
                </a:cubicBezTo>
                <a:cubicBezTo>
                  <a:pt x="257057" y="15107"/>
                  <a:pt x="257027" y="14377"/>
                  <a:pt x="256753" y="13769"/>
                </a:cubicBezTo>
                <a:cubicBezTo>
                  <a:pt x="256541" y="12493"/>
                  <a:pt x="256267" y="11246"/>
                  <a:pt x="255477" y="10122"/>
                </a:cubicBezTo>
                <a:cubicBezTo>
                  <a:pt x="254382" y="11611"/>
                  <a:pt x="254626" y="13222"/>
                  <a:pt x="254322" y="14803"/>
                </a:cubicBezTo>
                <a:cubicBezTo>
                  <a:pt x="254170" y="14286"/>
                  <a:pt x="254018" y="13708"/>
                  <a:pt x="253835" y="13161"/>
                </a:cubicBezTo>
                <a:cubicBezTo>
                  <a:pt x="253683" y="12705"/>
                  <a:pt x="253714" y="12097"/>
                  <a:pt x="253015" y="12189"/>
                </a:cubicBezTo>
                <a:cubicBezTo>
                  <a:pt x="252589" y="12219"/>
                  <a:pt x="252346" y="12493"/>
                  <a:pt x="252194" y="12797"/>
                </a:cubicBezTo>
                <a:cubicBezTo>
                  <a:pt x="252042" y="12493"/>
                  <a:pt x="251829" y="12249"/>
                  <a:pt x="251404" y="12341"/>
                </a:cubicBezTo>
                <a:cubicBezTo>
                  <a:pt x="250735" y="12401"/>
                  <a:pt x="250735" y="13070"/>
                  <a:pt x="250583" y="13526"/>
                </a:cubicBezTo>
                <a:cubicBezTo>
                  <a:pt x="250370" y="14073"/>
                  <a:pt x="250218" y="14681"/>
                  <a:pt x="250066" y="15289"/>
                </a:cubicBezTo>
                <a:cubicBezTo>
                  <a:pt x="249762" y="13769"/>
                  <a:pt x="250066" y="12067"/>
                  <a:pt x="248942" y="10790"/>
                </a:cubicBezTo>
                <a:cubicBezTo>
                  <a:pt x="248182" y="12037"/>
                  <a:pt x="247908" y="13374"/>
                  <a:pt x="247695" y="14742"/>
                </a:cubicBezTo>
                <a:cubicBezTo>
                  <a:pt x="247452" y="15380"/>
                  <a:pt x="247391" y="16110"/>
                  <a:pt x="246996" y="16900"/>
                </a:cubicBezTo>
                <a:cubicBezTo>
                  <a:pt x="246632" y="16110"/>
                  <a:pt x="246358" y="15259"/>
                  <a:pt x="246176" y="14438"/>
                </a:cubicBezTo>
                <a:cubicBezTo>
                  <a:pt x="246084" y="12857"/>
                  <a:pt x="246176" y="11307"/>
                  <a:pt x="245598" y="9879"/>
                </a:cubicBezTo>
                <a:lnTo>
                  <a:pt x="245477" y="9970"/>
                </a:lnTo>
                <a:cubicBezTo>
                  <a:pt x="245264" y="7994"/>
                  <a:pt x="245051" y="6079"/>
                  <a:pt x="244382" y="4286"/>
                </a:cubicBezTo>
                <a:cubicBezTo>
                  <a:pt x="243805" y="6991"/>
                  <a:pt x="243683" y="9666"/>
                  <a:pt x="243622" y="12401"/>
                </a:cubicBezTo>
                <a:cubicBezTo>
                  <a:pt x="243227" y="10487"/>
                  <a:pt x="243197" y="8420"/>
                  <a:pt x="242528" y="6535"/>
                </a:cubicBezTo>
                <a:cubicBezTo>
                  <a:pt x="241100" y="9787"/>
                  <a:pt x="241403" y="13313"/>
                  <a:pt x="240188" y="16596"/>
                </a:cubicBezTo>
                <a:cubicBezTo>
                  <a:pt x="240157" y="16505"/>
                  <a:pt x="240096" y="16444"/>
                  <a:pt x="240005" y="16414"/>
                </a:cubicBezTo>
                <a:cubicBezTo>
                  <a:pt x="239489" y="16870"/>
                  <a:pt x="239337" y="17417"/>
                  <a:pt x="239276" y="17994"/>
                </a:cubicBezTo>
                <a:cubicBezTo>
                  <a:pt x="238303" y="17082"/>
                  <a:pt x="238789" y="15411"/>
                  <a:pt x="237604" y="14529"/>
                </a:cubicBezTo>
                <a:cubicBezTo>
                  <a:pt x="237057" y="15259"/>
                  <a:pt x="236783" y="16049"/>
                  <a:pt x="236540" y="16900"/>
                </a:cubicBezTo>
                <a:cubicBezTo>
                  <a:pt x="236297" y="16140"/>
                  <a:pt x="235993" y="15380"/>
                  <a:pt x="235476" y="14681"/>
                </a:cubicBezTo>
                <a:cubicBezTo>
                  <a:pt x="234838" y="15563"/>
                  <a:pt x="234777" y="16505"/>
                  <a:pt x="234716" y="17417"/>
                </a:cubicBezTo>
                <a:cubicBezTo>
                  <a:pt x="234504" y="16140"/>
                  <a:pt x="234412" y="14772"/>
                  <a:pt x="233592" y="13708"/>
                </a:cubicBezTo>
                <a:cubicBezTo>
                  <a:pt x="233288" y="15289"/>
                  <a:pt x="233045" y="16870"/>
                  <a:pt x="232802" y="18450"/>
                </a:cubicBezTo>
                <a:cubicBezTo>
                  <a:pt x="231646" y="15988"/>
                  <a:pt x="231768" y="13009"/>
                  <a:pt x="230704" y="10487"/>
                </a:cubicBezTo>
                <a:cubicBezTo>
                  <a:pt x="230370" y="11338"/>
                  <a:pt x="230157" y="12219"/>
                  <a:pt x="230066" y="13131"/>
                </a:cubicBezTo>
                <a:lnTo>
                  <a:pt x="230066" y="7660"/>
                </a:lnTo>
                <a:cubicBezTo>
                  <a:pt x="230066" y="7021"/>
                  <a:pt x="230370" y="6018"/>
                  <a:pt x="229063" y="6018"/>
                </a:cubicBezTo>
                <a:cubicBezTo>
                  <a:pt x="228607" y="9119"/>
                  <a:pt x="228577" y="12249"/>
                  <a:pt x="227118" y="15198"/>
                </a:cubicBezTo>
                <a:cubicBezTo>
                  <a:pt x="225993" y="12067"/>
                  <a:pt x="225902" y="8572"/>
                  <a:pt x="224382" y="5684"/>
                </a:cubicBezTo>
                <a:cubicBezTo>
                  <a:pt x="224078" y="7994"/>
                  <a:pt x="224078" y="10274"/>
                  <a:pt x="224017" y="12553"/>
                </a:cubicBezTo>
                <a:cubicBezTo>
                  <a:pt x="223987" y="12493"/>
                  <a:pt x="223896" y="12462"/>
                  <a:pt x="223835" y="12371"/>
                </a:cubicBezTo>
                <a:cubicBezTo>
                  <a:pt x="222680" y="14286"/>
                  <a:pt x="223105" y="16414"/>
                  <a:pt x="221950" y="18116"/>
                </a:cubicBezTo>
                <a:cubicBezTo>
                  <a:pt x="220826" y="15532"/>
                  <a:pt x="221950" y="12614"/>
                  <a:pt x="221342" y="9909"/>
                </a:cubicBezTo>
                <a:cubicBezTo>
                  <a:pt x="220370" y="10365"/>
                  <a:pt x="220218" y="10882"/>
                  <a:pt x="220096" y="11459"/>
                </a:cubicBezTo>
                <a:cubicBezTo>
                  <a:pt x="219640" y="13708"/>
                  <a:pt x="219123" y="15988"/>
                  <a:pt x="218667" y="18237"/>
                </a:cubicBezTo>
                <a:cubicBezTo>
                  <a:pt x="218516" y="19058"/>
                  <a:pt x="218546" y="19909"/>
                  <a:pt x="217512" y="20092"/>
                </a:cubicBezTo>
                <a:cubicBezTo>
                  <a:pt x="216692" y="19149"/>
                  <a:pt x="216935" y="17477"/>
                  <a:pt x="215993" y="16505"/>
                </a:cubicBezTo>
                <a:cubicBezTo>
                  <a:pt x="215719" y="16718"/>
                  <a:pt x="215537" y="16900"/>
                  <a:pt x="215415" y="17113"/>
                </a:cubicBezTo>
                <a:cubicBezTo>
                  <a:pt x="215354" y="16930"/>
                  <a:pt x="215172" y="16778"/>
                  <a:pt x="214777" y="16748"/>
                </a:cubicBezTo>
                <a:cubicBezTo>
                  <a:pt x="213561" y="17690"/>
                  <a:pt x="214351" y="19392"/>
                  <a:pt x="213257" y="20395"/>
                </a:cubicBezTo>
                <a:cubicBezTo>
                  <a:pt x="213196" y="20274"/>
                  <a:pt x="213075" y="20213"/>
                  <a:pt x="212983" y="20092"/>
                </a:cubicBezTo>
                <a:cubicBezTo>
                  <a:pt x="212072" y="19180"/>
                  <a:pt x="212011" y="17781"/>
                  <a:pt x="211312" y="16626"/>
                </a:cubicBezTo>
                <a:cubicBezTo>
                  <a:pt x="211312" y="16170"/>
                  <a:pt x="211251" y="15745"/>
                  <a:pt x="210765" y="15654"/>
                </a:cubicBezTo>
                <a:cubicBezTo>
                  <a:pt x="209853" y="15441"/>
                  <a:pt x="209701" y="16444"/>
                  <a:pt x="209336" y="17022"/>
                </a:cubicBezTo>
                <a:cubicBezTo>
                  <a:pt x="209032" y="17538"/>
                  <a:pt x="208819" y="18146"/>
                  <a:pt x="208515" y="18724"/>
                </a:cubicBezTo>
                <a:lnTo>
                  <a:pt x="208363" y="18724"/>
                </a:lnTo>
                <a:cubicBezTo>
                  <a:pt x="208272" y="18541"/>
                  <a:pt x="208211" y="18298"/>
                  <a:pt x="208181" y="18116"/>
                </a:cubicBezTo>
                <a:lnTo>
                  <a:pt x="208181" y="12219"/>
                </a:lnTo>
                <a:cubicBezTo>
                  <a:pt x="206844" y="12493"/>
                  <a:pt x="206965" y="13465"/>
                  <a:pt x="206752" y="14073"/>
                </a:cubicBezTo>
                <a:cubicBezTo>
                  <a:pt x="206661" y="14499"/>
                  <a:pt x="206570" y="14924"/>
                  <a:pt x="206448" y="15350"/>
                </a:cubicBezTo>
                <a:cubicBezTo>
                  <a:pt x="205537" y="16596"/>
                  <a:pt x="205749" y="17964"/>
                  <a:pt x="204716" y="19180"/>
                </a:cubicBezTo>
                <a:cubicBezTo>
                  <a:pt x="204382" y="17326"/>
                  <a:pt x="204078" y="15684"/>
                  <a:pt x="203774" y="14043"/>
                </a:cubicBezTo>
                <a:cubicBezTo>
                  <a:pt x="202619" y="14377"/>
                  <a:pt x="202558" y="15107"/>
                  <a:pt x="202558" y="15806"/>
                </a:cubicBezTo>
                <a:cubicBezTo>
                  <a:pt x="202558" y="16474"/>
                  <a:pt x="202193" y="17022"/>
                  <a:pt x="201859" y="17812"/>
                </a:cubicBezTo>
                <a:cubicBezTo>
                  <a:pt x="201798" y="17690"/>
                  <a:pt x="201707" y="17569"/>
                  <a:pt x="201646" y="17417"/>
                </a:cubicBezTo>
                <a:cubicBezTo>
                  <a:pt x="201646" y="16049"/>
                  <a:pt x="201707" y="14681"/>
                  <a:pt x="201676" y="13313"/>
                </a:cubicBezTo>
                <a:cubicBezTo>
                  <a:pt x="201646" y="12675"/>
                  <a:pt x="201950" y="11885"/>
                  <a:pt x="200977" y="11702"/>
                </a:cubicBezTo>
                <a:cubicBezTo>
                  <a:pt x="200643" y="11915"/>
                  <a:pt x="200460" y="12219"/>
                  <a:pt x="200339" y="12553"/>
                </a:cubicBezTo>
                <a:cubicBezTo>
                  <a:pt x="200157" y="11550"/>
                  <a:pt x="199853" y="10547"/>
                  <a:pt x="199275" y="9666"/>
                </a:cubicBezTo>
                <a:cubicBezTo>
                  <a:pt x="198059" y="10335"/>
                  <a:pt x="198363" y="11246"/>
                  <a:pt x="198363" y="12006"/>
                </a:cubicBezTo>
                <a:cubicBezTo>
                  <a:pt x="198302" y="15046"/>
                  <a:pt x="198637" y="18025"/>
                  <a:pt x="197634" y="21064"/>
                </a:cubicBezTo>
                <a:cubicBezTo>
                  <a:pt x="197482" y="21581"/>
                  <a:pt x="197330" y="22067"/>
                  <a:pt x="197117" y="22523"/>
                </a:cubicBezTo>
                <a:cubicBezTo>
                  <a:pt x="196813" y="23253"/>
                  <a:pt x="196205" y="23709"/>
                  <a:pt x="195476" y="23769"/>
                </a:cubicBezTo>
                <a:cubicBezTo>
                  <a:pt x="195172" y="23800"/>
                  <a:pt x="194898" y="23709"/>
                  <a:pt x="194716" y="23557"/>
                </a:cubicBezTo>
                <a:cubicBezTo>
                  <a:pt x="194594" y="23283"/>
                  <a:pt x="194564" y="22979"/>
                  <a:pt x="194533" y="22675"/>
                </a:cubicBezTo>
                <a:cubicBezTo>
                  <a:pt x="194412" y="21581"/>
                  <a:pt x="193956" y="20547"/>
                  <a:pt x="194199" y="19332"/>
                </a:cubicBezTo>
                <a:cubicBezTo>
                  <a:pt x="194381" y="18389"/>
                  <a:pt x="194868" y="17265"/>
                  <a:pt x="193773" y="16292"/>
                </a:cubicBezTo>
                <a:cubicBezTo>
                  <a:pt x="193378" y="17234"/>
                  <a:pt x="193165" y="18237"/>
                  <a:pt x="192922" y="19149"/>
                </a:cubicBezTo>
                <a:cubicBezTo>
                  <a:pt x="192770" y="18572"/>
                  <a:pt x="192618" y="17994"/>
                  <a:pt x="192558" y="17417"/>
                </a:cubicBezTo>
                <a:cubicBezTo>
                  <a:pt x="192466" y="16930"/>
                  <a:pt x="192527" y="16414"/>
                  <a:pt x="191707" y="16292"/>
                </a:cubicBezTo>
                <a:cubicBezTo>
                  <a:pt x="191099" y="17569"/>
                  <a:pt x="191676" y="18876"/>
                  <a:pt x="191372" y="20122"/>
                </a:cubicBezTo>
                <a:cubicBezTo>
                  <a:pt x="191159" y="21155"/>
                  <a:pt x="191007" y="22219"/>
                  <a:pt x="190460" y="23192"/>
                </a:cubicBezTo>
                <a:cubicBezTo>
                  <a:pt x="189092" y="21976"/>
                  <a:pt x="190004" y="19605"/>
                  <a:pt x="188758" y="18329"/>
                </a:cubicBezTo>
                <a:cubicBezTo>
                  <a:pt x="188211" y="18845"/>
                  <a:pt x="187877" y="19392"/>
                  <a:pt x="187694" y="19970"/>
                </a:cubicBezTo>
                <a:cubicBezTo>
                  <a:pt x="187512" y="19636"/>
                  <a:pt x="187299" y="19332"/>
                  <a:pt x="187086" y="19028"/>
                </a:cubicBezTo>
                <a:cubicBezTo>
                  <a:pt x="186144" y="20426"/>
                  <a:pt x="186691" y="21824"/>
                  <a:pt x="185779" y="22949"/>
                </a:cubicBezTo>
                <a:cubicBezTo>
                  <a:pt x="184564" y="20730"/>
                  <a:pt x="186023" y="17690"/>
                  <a:pt x="184351" y="15380"/>
                </a:cubicBezTo>
                <a:cubicBezTo>
                  <a:pt x="182740" y="18116"/>
                  <a:pt x="183196" y="20973"/>
                  <a:pt x="181646" y="23344"/>
                </a:cubicBezTo>
                <a:cubicBezTo>
                  <a:pt x="181281" y="22949"/>
                  <a:pt x="181007" y="22493"/>
                  <a:pt x="180825" y="22037"/>
                </a:cubicBezTo>
                <a:cubicBezTo>
                  <a:pt x="180582" y="20669"/>
                  <a:pt x="181068" y="19058"/>
                  <a:pt x="179791" y="18085"/>
                </a:cubicBezTo>
                <a:lnTo>
                  <a:pt x="179791" y="18116"/>
                </a:lnTo>
                <a:lnTo>
                  <a:pt x="179791" y="18085"/>
                </a:lnTo>
                <a:cubicBezTo>
                  <a:pt x="179305" y="16140"/>
                  <a:pt x="179001" y="14134"/>
                  <a:pt x="178545" y="11733"/>
                </a:cubicBezTo>
                <a:cubicBezTo>
                  <a:pt x="177390" y="13009"/>
                  <a:pt x="177390" y="13982"/>
                  <a:pt x="177390" y="14894"/>
                </a:cubicBezTo>
                <a:cubicBezTo>
                  <a:pt x="177390" y="17751"/>
                  <a:pt x="177390" y="20578"/>
                  <a:pt x="177360" y="23435"/>
                </a:cubicBezTo>
                <a:cubicBezTo>
                  <a:pt x="177360" y="24651"/>
                  <a:pt x="177208" y="25897"/>
                  <a:pt x="176053" y="26870"/>
                </a:cubicBezTo>
                <a:cubicBezTo>
                  <a:pt x="174138" y="24681"/>
                  <a:pt x="175232" y="21551"/>
                  <a:pt x="174077" y="19028"/>
                </a:cubicBezTo>
                <a:cubicBezTo>
                  <a:pt x="172527" y="20517"/>
                  <a:pt x="172831" y="22523"/>
                  <a:pt x="171098" y="23709"/>
                </a:cubicBezTo>
                <a:cubicBezTo>
                  <a:pt x="169670" y="19848"/>
                  <a:pt x="169366" y="15867"/>
                  <a:pt x="169214" y="11307"/>
                </a:cubicBezTo>
                <a:cubicBezTo>
                  <a:pt x="166752" y="15076"/>
                  <a:pt x="167238" y="19301"/>
                  <a:pt x="165384" y="22706"/>
                </a:cubicBezTo>
                <a:cubicBezTo>
                  <a:pt x="164928" y="21186"/>
                  <a:pt x="164594" y="19605"/>
                  <a:pt x="163651" y="18146"/>
                </a:cubicBezTo>
                <a:cubicBezTo>
                  <a:pt x="162800" y="19666"/>
                  <a:pt x="162952" y="21216"/>
                  <a:pt x="162891" y="22706"/>
                </a:cubicBezTo>
                <a:cubicBezTo>
                  <a:pt x="162466" y="21611"/>
                  <a:pt x="162618" y="20274"/>
                  <a:pt x="162223" y="19210"/>
                </a:cubicBezTo>
                <a:cubicBezTo>
                  <a:pt x="161311" y="19210"/>
                  <a:pt x="161311" y="19788"/>
                  <a:pt x="161311" y="20274"/>
                </a:cubicBezTo>
                <a:cubicBezTo>
                  <a:pt x="161280" y="21034"/>
                  <a:pt x="161372" y="21763"/>
                  <a:pt x="161007" y="22554"/>
                </a:cubicBezTo>
                <a:cubicBezTo>
                  <a:pt x="160855" y="22949"/>
                  <a:pt x="160855" y="23405"/>
                  <a:pt x="160764" y="23739"/>
                </a:cubicBezTo>
                <a:cubicBezTo>
                  <a:pt x="159609" y="20730"/>
                  <a:pt x="159122" y="17477"/>
                  <a:pt x="157511" y="14651"/>
                </a:cubicBezTo>
                <a:cubicBezTo>
                  <a:pt x="157207" y="16626"/>
                  <a:pt x="157268" y="18602"/>
                  <a:pt x="157207" y="20578"/>
                </a:cubicBezTo>
                <a:cubicBezTo>
                  <a:pt x="155992" y="22006"/>
                  <a:pt x="156083" y="23891"/>
                  <a:pt x="155080" y="25380"/>
                </a:cubicBezTo>
                <a:cubicBezTo>
                  <a:pt x="154320" y="24013"/>
                  <a:pt x="154715" y="22341"/>
                  <a:pt x="154107" y="20578"/>
                </a:cubicBezTo>
                <a:cubicBezTo>
                  <a:pt x="153104" y="22067"/>
                  <a:pt x="153165" y="23465"/>
                  <a:pt x="152770" y="24742"/>
                </a:cubicBezTo>
                <a:cubicBezTo>
                  <a:pt x="152344" y="23739"/>
                  <a:pt x="152010" y="22675"/>
                  <a:pt x="151402" y="21733"/>
                </a:cubicBezTo>
                <a:cubicBezTo>
                  <a:pt x="150125" y="23739"/>
                  <a:pt x="151402" y="25502"/>
                  <a:pt x="150460" y="27204"/>
                </a:cubicBezTo>
                <a:cubicBezTo>
                  <a:pt x="149608" y="26870"/>
                  <a:pt x="149608" y="25836"/>
                  <a:pt x="149092" y="25198"/>
                </a:cubicBezTo>
                <a:cubicBezTo>
                  <a:pt x="148849" y="23101"/>
                  <a:pt x="148697" y="21034"/>
                  <a:pt x="148089" y="19119"/>
                </a:cubicBezTo>
                <a:cubicBezTo>
                  <a:pt x="147025" y="21702"/>
                  <a:pt x="147116" y="24468"/>
                  <a:pt x="145809" y="26870"/>
                </a:cubicBezTo>
                <a:cubicBezTo>
                  <a:pt x="145748" y="26657"/>
                  <a:pt x="145718" y="26444"/>
                  <a:pt x="145596" y="26231"/>
                </a:cubicBezTo>
                <a:cubicBezTo>
                  <a:pt x="145414" y="25867"/>
                  <a:pt x="145323" y="25380"/>
                  <a:pt x="144745" y="25441"/>
                </a:cubicBezTo>
                <a:cubicBezTo>
                  <a:pt x="144228" y="25532"/>
                  <a:pt x="143955" y="25927"/>
                  <a:pt x="143894" y="26383"/>
                </a:cubicBezTo>
                <a:cubicBezTo>
                  <a:pt x="143803" y="26809"/>
                  <a:pt x="143651" y="27204"/>
                  <a:pt x="143438" y="27447"/>
                </a:cubicBezTo>
                <a:cubicBezTo>
                  <a:pt x="143195" y="27234"/>
                  <a:pt x="143043" y="26931"/>
                  <a:pt x="142982" y="26475"/>
                </a:cubicBezTo>
                <a:cubicBezTo>
                  <a:pt x="142891" y="26019"/>
                  <a:pt x="142617" y="25684"/>
                  <a:pt x="142101" y="25684"/>
                </a:cubicBezTo>
                <a:cubicBezTo>
                  <a:pt x="141523" y="25715"/>
                  <a:pt x="141402" y="26231"/>
                  <a:pt x="141250" y="26657"/>
                </a:cubicBezTo>
                <a:cubicBezTo>
                  <a:pt x="141189" y="26900"/>
                  <a:pt x="141098" y="27082"/>
                  <a:pt x="141037" y="27295"/>
                </a:cubicBezTo>
                <a:cubicBezTo>
                  <a:pt x="139730" y="25168"/>
                  <a:pt x="139821" y="22371"/>
                  <a:pt x="138757" y="20000"/>
                </a:cubicBezTo>
                <a:cubicBezTo>
                  <a:pt x="138149" y="22067"/>
                  <a:pt x="137997" y="24165"/>
                  <a:pt x="137754" y="26292"/>
                </a:cubicBezTo>
                <a:cubicBezTo>
                  <a:pt x="137268" y="26991"/>
                  <a:pt x="137237" y="28025"/>
                  <a:pt x="136386" y="28572"/>
                </a:cubicBezTo>
                <a:cubicBezTo>
                  <a:pt x="135444" y="27082"/>
                  <a:pt x="136751" y="25016"/>
                  <a:pt x="135444" y="23283"/>
                </a:cubicBezTo>
                <a:cubicBezTo>
                  <a:pt x="134867" y="24347"/>
                  <a:pt x="134502" y="25472"/>
                  <a:pt x="134076" y="26596"/>
                </a:cubicBezTo>
                <a:cubicBezTo>
                  <a:pt x="133742" y="25411"/>
                  <a:pt x="133742" y="23952"/>
                  <a:pt x="132739" y="22706"/>
                </a:cubicBezTo>
                <a:cubicBezTo>
                  <a:pt x="132101" y="24620"/>
                  <a:pt x="132496" y="26171"/>
                  <a:pt x="131766" y="27721"/>
                </a:cubicBezTo>
                <a:cubicBezTo>
                  <a:pt x="130733" y="26444"/>
                  <a:pt x="130824" y="24560"/>
                  <a:pt x="129638" y="23405"/>
                </a:cubicBezTo>
                <a:cubicBezTo>
                  <a:pt x="129608" y="21429"/>
                  <a:pt x="129638" y="19453"/>
                  <a:pt x="129335" y="17508"/>
                </a:cubicBezTo>
                <a:cubicBezTo>
                  <a:pt x="127724" y="20608"/>
                  <a:pt x="127237" y="24013"/>
                  <a:pt x="126113" y="27234"/>
                </a:cubicBezTo>
                <a:cubicBezTo>
                  <a:pt x="125991" y="26900"/>
                  <a:pt x="125991" y="26444"/>
                  <a:pt x="125839" y="26110"/>
                </a:cubicBezTo>
                <a:cubicBezTo>
                  <a:pt x="125535" y="25380"/>
                  <a:pt x="125596" y="24651"/>
                  <a:pt x="125535" y="23891"/>
                </a:cubicBezTo>
                <a:cubicBezTo>
                  <a:pt x="125505" y="23405"/>
                  <a:pt x="125535" y="22827"/>
                  <a:pt x="124623" y="23009"/>
                </a:cubicBezTo>
                <a:cubicBezTo>
                  <a:pt x="124289" y="24165"/>
                  <a:pt x="124380" y="25441"/>
                  <a:pt x="123985" y="26627"/>
                </a:cubicBezTo>
                <a:cubicBezTo>
                  <a:pt x="123924" y="25137"/>
                  <a:pt x="124076" y="23587"/>
                  <a:pt x="123225" y="22219"/>
                </a:cubicBezTo>
                <a:cubicBezTo>
                  <a:pt x="122252" y="23800"/>
                  <a:pt x="121918" y="25532"/>
                  <a:pt x="121462" y="27113"/>
                </a:cubicBezTo>
                <a:cubicBezTo>
                  <a:pt x="119608" y="24073"/>
                  <a:pt x="120094" y="19788"/>
                  <a:pt x="117632" y="16505"/>
                </a:cubicBezTo>
                <a:cubicBezTo>
                  <a:pt x="117480" y="21125"/>
                  <a:pt x="117207" y="25137"/>
                  <a:pt x="115778" y="29271"/>
                </a:cubicBezTo>
                <a:cubicBezTo>
                  <a:pt x="114015" y="28450"/>
                  <a:pt x="114349" y="26353"/>
                  <a:pt x="112769" y="25168"/>
                </a:cubicBezTo>
                <a:cubicBezTo>
                  <a:pt x="111583" y="27903"/>
                  <a:pt x="112738" y="30852"/>
                  <a:pt x="110793" y="33435"/>
                </a:cubicBezTo>
                <a:cubicBezTo>
                  <a:pt x="109608" y="32706"/>
                  <a:pt x="109486" y="31490"/>
                  <a:pt x="109486" y="30274"/>
                </a:cubicBezTo>
                <a:cubicBezTo>
                  <a:pt x="109456" y="27417"/>
                  <a:pt x="109486" y="24560"/>
                  <a:pt x="109456" y="21733"/>
                </a:cubicBezTo>
                <a:cubicBezTo>
                  <a:pt x="109456" y="20821"/>
                  <a:pt x="109456" y="19848"/>
                  <a:pt x="108331" y="18785"/>
                </a:cubicBezTo>
                <a:cubicBezTo>
                  <a:pt x="107875" y="21277"/>
                  <a:pt x="107571" y="23344"/>
                  <a:pt x="107054" y="25380"/>
                </a:cubicBezTo>
                <a:lnTo>
                  <a:pt x="107054" y="25411"/>
                </a:lnTo>
                <a:lnTo>
                  <a:pt x="107054" y="25411"/>
                </a:lnTo>
                <a:cubicBezTo>
                  <a:pt x="105747" y="26627"/>
                  <a:pt x="106264" y="28146"/>
                  <a:pt x="106051" y="29545"/>
                </a:cubicBezTo>
                <a:cubicBezTo>
                  <a:pt x="105808" y="30092"/>
                  <a:pt x="105535" y="30578"/>
                  <a:pt x="105200" y="31064"/>
                </a:cubicBezTo>
                <a:cubicBezTo>
                  <a:pt x="103650" y="28967"/>
                  <a:pt x="104106" y="26019"/>
                  <a:pt x="102495" y="23617"/>
                </a:cubicBezTo>
                <a:cubicBezTo>
                  <a:pt x="100823" y="26292"/>
                  <a:pt x="102313" y="29058"/>
                  <a:pt x="101067" y="31490"/>
                </a:cubicBezTo>
                <a:cubicBezTo>
                  <a:pt x="100155" y="30578"/>
                  <a:pt x="100732" y="29058"/>
                  <a:pt x="99760" y="27842"/>
                </a:cubicBezTo>
                <a:cubicBezTo>
                  <a:pt x="99547" y="28177"/>
                  <a:pt x="99304" y="28572"/>
                  <a:pt x="99152" y="28906"/>
                </a:cubicBezTo>
                <a:cubicBezTo>
                  <a:pt x="98939" y="28359"/>
                  <a:pt x="98635" y="27873"/>
                  <a:pt x="98088" y="27447"/>
                </a:cubicBezTo>
                <a:cubicBezTo>
                  <a:pt x="96842" y="28967"/>
                  <a:pt x="97753" y="31186"/>
                  <a:pt x="96386" y="32706"/>
                </a:cubicBezTo>
                <a:cubicBezTo>
                  <a:pt x="95869" y="31824"/>
                  <a:pt x="95747" y="30791"/>
                  <a:pt x="95474" y="29818"/>
                </a:cubicBezTo>
                <a:cubicBezTo>
                  <a:pt x="95170" y="28633"/>
                  <a:pt x="95778" y="27204"/>
                  <a:pt x="95139" y="26049"/>
                </a:cubicBezTo>
                <a:cubicBezTo>
                  <a:pt x="94349" y="26323"/>
                  <a:pt x="94379" y="26839"/>
                  <a:pt x="94288" y="27356"/>
                </a:cubicBezTo>
                <a:cubicBezTo>
                  <a:pt x="94227" y="27964"/>
                  <a:pt x="94076" y="28511"/>
                  <a:pt x="93924" y="29119"/>
                </a:cubicBezTo>
                <a:cubicBezTo>
                  <a:pt x="93680" y="28268"/>
                  <a:pt x="93468" y="27295"/>
                  <a:pt x="93072" y="26444"/>
                </a:cubicBezTo>
                <a:cubicBezTo>
                  <a:pt x="91978" y="27660"/>
                  <a:pt x="92525" y="28633"/>
                  <a:pt x="92677" y="29545"/>
                </a:cubicBezTo>
                <a:cubicBezTo>
                  <a:pt x="92890" y="30700"/>
                  <a:pt x="92465" y="31824"/>
                  <a:pt x="92313" y="32979"/>
                </a:cubicBezTo>
                <a:cubicBezTo>
                  <a:pt x="92282" y="33283"/>
                  <a:pt x="92221" y="33587"/>
                  <a:pt x="92130" y="33891"/>
                </a:cubicBezTo>
                <a:cubicBezTo>
                  <a:pt x="91948" y="34073"/>
                  <a:pt x="91705" y="34225"/>
                  <a:pt x="91370" y="34256"/>
                </a:cubicBezTo>
                <a:cubicBezTo>
                  <a:pt x="90641" y="34347"/>
                  <a:pt x="90033" y="33982"/>
                  <a:pt x="89729" y="33344"/>
                </a:cubicBezTo>
                <a:cubicBezTo>
                  <a:pt x="89547" y="32918"/>
                  <a:pt x="89395" y="32432"/>
                  <a:pt x="89212" y="31976"/>
                </a:cubicBezTo>
                <a:cubicBezTo>
                  <a:pt x="88179" y="29119"/>
                  <a:pt x="88574" y="26049"/>
                  <a:pt x="88483" y="23040"/>
                </a:cubicBezTo>
                <a:cubicBezTo>
                  <a:pt x="88452" y="22280"/>
                  <a:pt x="88756" y="21338"/>
                  <a:pt x="87571" y="20912"/>
                </a:cubicBezTo>
                <a:cubicBezTo>
                  <a:pt x="86993" y="21915"/>
                  <a:pt x="86689" y="22979"/>
                  <a:pt x="86507" y="24043"/>
                </a:cubicBezTo>
                <a:cubicBezTo>
                  <a:pt x="86385" y="23739"/>
                  <a:pt x="86233" y="23465"/>
                  <a:pt x="85869" y="23283"/>
                </a:cubicBezTo>
                <a:cubicBezTo>
                  <a:pt x="84926" y="23648"/>
                  <a:pt x="85170" y="24408"/>
                  <a:pt x="85170" y="25076"/>
                </a:cubicBezTo>
                <a:cubicBezTo>
                  <a:pt x="85109" y="26444"/>
                  <a:pt x="85230" y="27812"/>
                  <a:pt x="85230" y="29180"/>
                </a:cubicBezTo>
                <a:cubicBezTo>
                  <a:pt x="85139" y="29332"/>
                  <a:pt x="85078" y="29423"/>
                  <a:pt x="84987" y="29575"/>
                </a:cubicBezTo>
                <a:cubicBezTo>
                  <a:pt x="84653" y="28876"/>
                  <a:pt x="84318" y="28420"/>
                  <a:pt x="84318" y="27721"/>
                </a:cubicBezTo>
                <a:cubicBezTo>
                  <a:pt x="84318" y="27052"/>
                  <a:pt x="84227" y="26323"/>
                  <a:pt x="83103" y="26201"/>
                </a:cubicBezTo>
                <a:cubicBezTo>
                  <a:pt x="82799" y="27903"/>
                  <a:pt x="82495" y="29636"/>
                  <a:pt x="82130" y="31520"/>
                </a:cubicBezTo>
                <a:cubicBezTo>
                  <a:pt x="81127" y="30487"/>
                  <a:pt x="81340" y="29089"/>
                  <a:pt x="80397" y="28025"/>
                </a:cubicBezTo>
                <a:cubicBezTo>
                  <a:pt x="80276" y="27599"/>
                  <a:pt x="80215" y="27234"/>
                  <a:pt x="80093" y="26839"/>
                </a:cubicBezTo>
                <a:cubicBezTo>
                  <a:pt x="79942" y="26292"/>
                  <a:pt x="80002" y="25289"/>
                  <a:pt x="78695" y="25259"/>
                </a:cubicBezTo>
                <a:lnTo>
                  <a:pt x="78695" y="31156"/>
                </a:lnTo>
                <a:cubicBezTo>
                  <a:pt x="78604" y="31368"/>
                  <a:pt x="78574" y="31611"/>
                  <a:pt x="78483" y="31794"/>
                </a:cubicBezTo>
                <a:cubicBezTo>
                  <a:pt x="78452" y="31794"/>
                  <a:pt x="78422" y="31824"/>
                  <a:pt x="78331" y="31824"/>
                </a:cubicBezTo>
                <a:cubicBezTo>
                  <a:pt x="78087" y="31338"/>
                  <a:pt x="77844" y="30760"/>
                  <a:pt x="77510" y="30304"/>
                </a:cubicBezTo>
                <a:cubicBezTo>
                  <a:pt x="77175" y="29788"/>
                  <a:pt x="77024" y="28876"/>
                  <a:pt x="76112" y="29210"/>
                </a:cubicBezTo>
                <a:cubicBezTo>
                  <a:pt x="75595" y="29393"/>
                  <a:pt x="75534" y="29848"/>
                  <a:pt x="75534" y="30304"/>
                </a:cubicBezTo>
                <a:cubicBezTo>
                  <a:pt x="74835" y="31551"/>
                  <a:pt x="74805" y="33010"/>
                  <a:pt x="73862" y="34104"/>
                </a:cubicBezTo>
                <a:cubicBezTo>
                  <a:pt x="73771" y="34225"/>
                  <a:pt x="73680" y="34347"/>
                  <a:pt x="73589" y="34438"/>
                </a:cubicBezTo>
                <a:cubicBezTo>
                  <a:pt x="72495" y="33648"/>
                  <a:pt x="73285" y="31794"/>
                  <a:pt x="72069" y="31095"/>
                </a:cubicBezTo>
                <a:cubicBezTo>
                  <a:pt x="71735" y="31216"/>
                  <a:pt x="71552" y="31399"/>
                  <a:pt x="71431" y="31642"/>
                </a:cubicBezTo>
                <a:cubicBezTo>
                  <a:pt x="71309" y="31459"/>
                  <a:pt x="71127" y="31307"/>
                  <a:pt x="70853" y="31156"/>
                </a:cubicBezTo>
                <a:cubicBezTo>
                  <a:pt x="69941" y="32250"/>
                  <a:pt x="70184" y="33891"/>
                  <a:pt x="69333" y="34985"/>
                </a:cubicBezTo>
                <a:cubicBezTo>
                  <a:pt x="68361" y="35016"/>
                  <a:pt x="68361" y="34195"/>
                  <a:pt x="68209" y="33344"/>
                </a:cubicBezTo>
                <a:cubicBezTo>
                  <a:pt x="67783" y="31186"/>
                  <a:pt x="67206" y="29058"/>
                  <a:pt x="66750" y="26900"/>
                </a:cubicBezTo>
                <a:cubicBezTo>
                  <a:pt x="66628" y="26323"/>
                  <a:pt x="66476" y="25836"/>
                  <a:pt x="65504" y="25563"/>
                </a:cubicBezTo>
                <a:cubicBezTo>
                  <a:pt x="64896" y="28359"/>
                  <a:pt x="66020" y="31064"/>
                  <a:pt x="64896" y="33891"/>
                </a:cubicBezTo>
                <a:cubicBezTo>
                  <a:pt x="63741" y="32402"/>
                  <a:pt x="64166" y="30152"/>
                  <a:pt x="63041" y="28511"/>
                </a:cubicBezTo>
                <a:cubicBezTo>
                  <a:pt x="62950" y="28602"/>
                  <a:pt x="62920" y="28663"/>
                  <a:pt x="62829" y="28754"/>
                </a:cubicBezTo>
                <a:cubicBezTo>
                  <a:pt x="62738" y="26475"/>
                  <a:pt x="62768" y="24195"/>
                  <a:pt x="62464" y="21946"/>
                </a:cubicBezTo>
                <a:cubicBezTo>
                  <a:pt x="60975" y="25107"/>
                  <a:pt x="60853" y="28633"/>
                  <a:pt x="59728" y="31976"/>
                </a:cubicBezTo>
                <a:cubicBezTo>
                  <a:pt x="58269" y="29362"/>
                  <a:pt x="58239" y="26201"/>
                  <a:pt x="57783" y="23253"/>
                </a:cubicBezTo>
                <a:cubicBezTo>
                  <a:pt x="56537" y="23496"/>
                  <a:pt x="56841" y="24377"/>
                  <a:pt x="56810" y="25076"/>
                </a:cubicBezTo>
                <a:lnTo>
                  <a:pt x="56810" y="30548"/>
                </a:lnTo>
                <a:cubicBezTo>
                  <a:pt x="56689" y="29666"/>
                  <a:pt x="56537" y="28785"/>
                  <a:pt x="56142" y="27994"/>
                </a:cubicBezTo>
                <a:cubicBezTo>
                  <a:pt x="55139" y="30730"/>
                  <a:pt x="55199" y="33678"/>
                  <a:pt x="54075" y="36384"/>
                </a:cubicBezTo>
                <a:cubicBezTo>
                  <a:pt x="53801" y="34864"/>
                  <a:pt x="53558" y="33314"/>
                  <a:pt x="53254" y="31794"/>
                </a:cubicBezTo>
                <a:cubicBezTo>
                  <a:pt x="52403" y="33010"/>
                  <a:pt x="52342" y="34408"/>
                  <a:pt x="52129" y="35745"/>
                </a:cubicBezTo>
                <a:cubicBezTo>
                  <a:pt x="52099" y="34833"/>
                  <a:pt x="52008" y="33922"/>
                  <a:pt x="51370" y="33162"/>
                </a:cubicBezTo>
                <a:cubicBezTo>
                  <a:pt x="50883" y="33952"/>
                  <a:pt x="50579" y="34742"/>
                  <a:pt x="50306" y="35593"/>
                </a:cubicBezTo>
                <a:cubicBezTo>
                  <a:pt x="50063" y="34833"/>
                  <a:pt x="49819" y="34073"/>
                  <a:pt x="49242" y="33466"/>
                </a:cubicBezTo>
                <a:cubicBezTo>
                  <a:pt x="48056" y="34590"/>
                  <a:pt x="48543" y="36171"/>
                  <a:pt x="47570" y="37265"/>
                </a:cubicBezTo>
                <a:cubicBezTo>
                  <a:pt x="47540" y="36687"/>
                  <a:pt x="47327" y="36201"/>
                  <a:pt x="46841" y="35806"/>
                </a:cubicBezTo>
                <a:cubicBezTo>
                  <a:pt x="46780" y="35897"/>
                  <a:pt x="46719" y="35958"/>
                  <a:pt x="46658" y="36049"/>
                </a:cubicBezTo>
                <a:cubicBezTo>
                  <a:pt x="45442" y="33040"/>
                  <a:pt x="45746" y="29423"/>
                  <a:pt x="44348" y="26444"/>
                </a:cubicBezTo>
                <a:cubicBezTo>
                  <a:pt x="43649" y="28481"/>
                  <a:pt x="43619" y="30487"/>
                  <a:pt x="43223" y="32523"/>
                </a:cubicBezTo>
                <a:cubicBezTo>
                  <a:pt x="43163" y="29818"/>
                  <a:pt x="43041" y="27113"/>
                  <a:pt x="42464" y="24529"/>
                </a:cubicBezTo>
                <a:cubicBezTo>
                  <a:pt x="41795" y="26475"/>
                  <a:pt x="41613" y="28450"/>
                  <a:pt x="41369" y="30456"/>
                </a:cubicBezTo>
                <a:lnTo>
                  <a:pt x="41248" y="30335"/>
                </a:lnTo>
                <a:cubicBezTo>
                  <a:pt x="40701" y="31915"/>
                  <a:pt x="40761" y="33466"/>
                  <a:pt x="40701" y="35016"/>
                </a:cubicBezTo>
                <a:cubicBezTo>
                  <a:pt x="40488" y="35897"/>
                  <a:pt x="40245" y="36779"/>
                  <a:pt x="39850" y="37630"/>
                </a:cubicBezTo>
                <a:cubicBezTo>
                  <a:pt x="39515" y="36931"/>
                  <a:pt x="39424" y="36201"/>
                  <a:pt x="39181" y="35624"/>
                </a:cubicBezTo>
                <a:cubicBezTo>
                  <a:pt x="38938" y="34347"/>
                  <a:pt x="38664" y="33040"/>
                  <a:pt x="37904" y="31946"/>
                </a:cubicBezTo>
                <a:cubicBezTo>
                  <a:pt x="36780" y="33466"/>
                  <a:pt x="37084" y="35137"/>
                  <a:pt x="36780" y="36687"/>
                </a:cubicBezTo>
                <a:cubicBezTo>
                  <a:pt x="36628" y="36110"/>
                  <a:pt x="36445" y="35563"/>
                  <a:pt x="36293" y="35016"/>
                </a:cubicBezTo>
                <a:cubicBezTo>
                  <a:pt x="36141" y="34560"/>
                  <a:pt x="36172" y="33952"/>
                  <a:pt x="35442" y="33982"/>
                </a:cubicBezTo>
                <a:cubicBezTo>
                  <a:pt x="35017" y="34043"/>
                  <a:pt x="34804" y="34286"/>
                  <a:pt x="34652" y="34590"/>
                </a:cubicBezTo>
                <a:cubicBezTo>
                  <a:pt x="34500" y="34347"/>
                  <a:pt x="34318" y="34104"/>
                  <a:pt x="33862" y="34134"/>
                </a:cubicBezTo>
                <a:cubicBezTo>
                  <a:pt x="33163" y="34225"/>
                  <a:pt x="33163" y="34864"/>
                  <a:pt x="33011" y="35320"/>
                </a:cubicBezTo>
                <a:cubicBezTo>
                  <a:pt x="32828" y="35897"/>
                  <a:pt x="32676" y="36475"/>
                  <a:pt x="32524" y="37022"/>
                </a:cubicBezTo>
                <a:cubicBezTo>
                  <a:pt x="32220" y="35502"/>
                  <a:pt x="32494" y="33830"/>
                  <a:pt x="31369" y="32584"/>
                </a:cubicBezTo>
                <a:cubicBezTo>
                  <a:pt x="30579" y="33830"/>
                  <a:pt x="30305" y="35137"/>
                  <a:pt x="30093" y="36505"/>
                </a:cubicBezTo>
                <a:cubicBezTo>
                  <a:pt x="29819" y="37143"/>
                  <a:pt x="29819" y="37903"/>
                  <a:pt x="29363" y="38633"/>
                </a:cubicBezTo>
                <a:cubicBezTo>
                  <a:pt x="29029" y="37873"/>
                  <a:pt x="28755" y="37113"/>
                  <a:pt x="28573" y="36323"/>
                </a:cubicBezTo>
                <a:cubicBezTo>
                  <a:pt x="28482" y="34742"/>
                  <a:pt x="28573" y="33162"/>
                  <a:pt x="27995" y="31672"/>
                </a:cubicBezTo>
                <a:cubicBezTo>
                  <a:pt x="27965" y="31703"/>
                  <a:pt x="27934" y="31763"/>
                  <a:pt x="27874" y="31824"/>
                </a:cubicBezTo>
                <a:cubicBezTo>
                  <a:pt x="27661" y="29848"/>
                  <a:pt x="27479" y="27903"/>
                  <a:pt x="26779" y="26079"/>
                </a:cubicBezTo>
                <a:cubicBezTo>
                  <a:pt x="26202" y="28785"/>
                  <a:pt x="26111" y="31490"/>
                  <a:pt x="26020" y="34225"/>
                </a:cubicBezTo>
                <a:cubicBezTo>
                  <a:pt x="25655" y="32280"/>
                  <a:pt x="25594" y="30274"/>
                  <a:pt x="24956" y="28359"/>
                </a:cubicBezTo>
                <a:cubicBezTo>
                  <a:pt x="23557" y="31642"/>
                  <a:pt x="23861" y="35198"/>
                  <a:pt x="22646" y="38481"/>
                </a:cubicBezTo>
                <a:cubicBezTo>
                  <a:pt x="22554" y="38390"/>
                  <a:pt x="22524" y="38329"/>
                  <a:pt x="22463" y="38298"/>
                </a:cubicBezTo>
                <a:cubicBezTo>
                  <a:pt x="22007" y="38785"/>
                  <a:pt x="21795" y="39302"/>
                  <a:pt x="21764" y="39879"/>
                </a:cubicBezTo>
                <a:cubicBezTo>
                  <a:pt x="20822" y="38967"/>
                  <a:pt x="21247" y="37295"/>
                  <a:pt x="20123" y="36384"/>
                </a:cubicBezTo>
                <a:cubicBezTo>
                  <a:pt x="19484" y="37083"/>
                  <a:pt x="19272" y="37903"/>
                  <a:pt x="19029" y="38754"/>
                </a:cubicBezTo>
                <a:cubicBezTo>
                  <a:pt x="18755" y="37995"/>
                  <a:pt x="18451" y="37235"/>
                  <a:pt x="17965" y="36505"/>
                </a:cubicBezTo>
                <a:cubicBezTo>
                  <a:pt x="17296" y="37417"/>
                  <a:pt x="17235" y="38329"/>
                  <a:pt x="17205" y="39241"/>
                </a:cubicBezTo>
                <a:cubicBezTo>
                  <a:pt x="16931" y="37934"/>
                  <a:pt x="16840" y="36566"/>
                  <a:pt x="15959" y="35502"/>
                </a:cubicBezTo>
                <a:cubicBezTo>
                  <a:pt x="15776" y="37143"/>
                  <a:pt x="15563" y="38754"/>
                  <a:pt x="15259" y="40305"/>
                </a:cubicBezTo>
                <a:cubicBezTo>
                  <a:pt x="14104" y="37843"/>
                  <a:pt x="14287" y="34803"/>
                  <a:pt x="13193" y="32280"/>
                </a:cubicBezTo>
                <a:cubicBezTo>
                  <a:pt x="12828" y="33070"/>
                  <a:pt x="12645" y="33922"/>
                  <a:pt x="12524" y="34742"/>
                </a:cubicBezTo>
                <a:lnTo>
                  <a:pt x="12524" y="29514"/>
                </a:lnTo>
                <a:cubicBezTo>
                  <a:pt x="12524" y="28876"/>
                  <a:pt x="12828" y="27873"/>
                  <a:pt x="11582" y="27873"/>
                </a:cubicBezTo>
                <a:cubicBezTo>
                  <a:pt x="11126" y="30943"/>
                  <a:pt x="11065" y="34073"/>
                  <a:pt x="9636" y="36991"/>
                </a:cubicBezTo>
                <a:cubicBezTo>
                  <a:pt x="8512" y="33922"/>
                  <a:pt x="8390" y="30548"/>
                  <a:pt x="7417" y="27569"/>
                </a:cubicBezTo>
                <a:cubicBezTo>
                  <a:pt x="6202" y="27538"/>
                  <a:pt x="6536" y="28359"/>
                  <a:pt x="6505" y="28906"/>
                </a:cubicBezTo>
                <a:cubicBezTo>
                  <a:pt x="6445" y="30760"/>
                  <a:pt x="6505" y="32584"/>
                  <a:pt x="6414" y="34438"/>
                </a:cubicBezTo>
                <a:cubicBezTo>
                  <a:pt x="5776" y="34712"/>
                  <a:pt x="5746" y="35198"/>
                  <a:pt x="5654" y="35715"/>
                </a:cubicBezTo>
                <a:cubicBezTo>
                  <a:pt x="5290" y="37691"/>
                  <a:pt x="4864" y="39666"/>
                  <a:pt x="4135" y="41551"/>
                </a:cubicBezTo>
                <a:cubicBezTo>
                  <a:pt x="3466" y="40001"/>
                  <a:pt x="3770" y="38055"/>
                  <a:pt x="2797" y="36718"/>
                </a:cubicBezTo>
                <a:cubicBezTo>
                  <a:pt x="1885" y="37083"/>
                  <a:pt x="1946" y="37721"/>
                  <a:pt x="1946" y="38359"/>
                </a:cubicBezTo>
                <a:cubicBezTo>
                  <a:pt x="1946" y="39757"/>
                  <a:pt x="1551" y="45624"/>
                  <a:pt x="518" y="46809"/>
                </a:cubicBezTo>
                <a:cubicBezTo>
                  <a:pt x="1" y="47448"/>
                  <a:pt x="214" y="48177"/>
                  <a:pt x="214" y="48846"/>
                </a:cubicBezTo>
                <a:lnTo>
                  <a:pt x="214" y="49423"/>
                </a:lnTo>
                <a:lnTo>
                  <a:pt x="183" y="49423"/>
                </a:lnTo>
                <a:cubicBezTo>
                  <a:pt x="183" y="57934"/>
                  <a:pt x="366" y="63861"/>
                  <a:pt x="366" y="72372"/>
                </a:cubicBezTo>
                <a:lnTo>
                  <a:pt x="426" y="72372"/>
                </a:lnTo>
                <a:cubicBezTo>
                  <a:pt x="95626" y="62797"/>
                  <a:pt x="190855" y="60244"/>
                  <a:pt x="286055" y="50669"/>
                </a:cubicBezTo>
                <a:lnTo>
                  <a:pt x="286085" y="50669"/>
                </a:lnTo>
                <a:cubicBezTo>
                  <a:pt x="286511" y="42159"/>
                  <a:pt x="286480" y="24742"/>
                  <a:pt x="286480" y="16262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43"/>
          <p:cNvSpPr/>
          <p:nvPr/>
        </p:nvSpPr>
        <p:spPr>
          <a:xfrm>
            <a:off x="8312" y="4254675"/>
            <a:ext cx="9440529" cy="1927628"/>
          </a:xfrm>
          <a:custGeom>
            <a:rect b="b" l="l" r="r" t="t"/>
            <a:pathLst>
              <a:path extrusionOk="0" h="72372" w="286663">
                <a:moveTo>
                  <a:pt x="286480" y="16262"/>
                </a:moveTo>
                <a:lnTo>
                  <a:pt x="286450" y="16262"/>
                </a:lnTo>
                <a:lnTo>
                  <a:pt x="286450" y="15684"/>
                </a:lnTo>
                <a:cubicBezTo>
                  <a:pt x="286450" y="15015"/>
                  <a:pt x="286663" y="14256"/>
                  <a:pt x="286146" y="13708"/>
                </a:cubicBezTo>
                <a:cubicBezTo>
                  <a:pt x="285113" y="12736"/>
                  <a:pt x="284930" y="11398"/>
                  <a:pt x="284930" y="10000"/>
                </a:cubicBezTo>
                <a:cubicBezTo>
                  <a:pt x="284930" y="9331"/>
                  <a:pt x="284930" y="8693"/>
                  <a:pt x="284049" y="8541"/>
                </a:cubicBezTo>
                <a:cubicBezTo>
                  <a:pt x="283106" y="10061"/>
                  <a:pt x="283410" y="11915"/>
                  <a:pt x="282711" y="13617"/>
                </a:cubicBezTo>
                <a:cubicBezTo>
                  <a:pt x="281982" y="11854"/>
                  <a:pt x="281587" y="9970"/>
                  <a:pt x="281191" y="8085"/>
                </a:cubicBezTo>
                <a:cubicBezTo>
                  <a:pt x="281131" y="7599"/>
                  <a:pt x="281070" y="7143"/>
                  <a:pt x="280432" y="6991"/>
                </a:cubicBezTo>
                <a:cubicBezTo>
                  <a:pt x="280401" y="5137"/>
                  <a:pt x="280401" y="3313"/>
                  <a:pt x="280371" y="1429"/>
                </a:cubicBezTo>
                <a:cubicBezTo>
                  <a:pt x="280371" y="912"/>
                  <a:pt x="280675" y="0"/>
                  <a:pt x="279459" y="243"/>
                </a:cubicBezTo>
                <a:cubicBezTo>
                  <a:pt x="278486" y="3435"/>
                  <a:pt x="278334" y="6839"/>
                  <a:pt x="277210" y="10122"/>
                </a:cubicBezTo>
                <a:cubicBezTo>
                  <a:pt x="275811" y="7508"/>
                  <a:pt x="275720" y="4407"/>
                  <a:pt x="275264" y="1398"/>
                </a:cubicBezTo>
                <a:cubicBezTo>
                  <a:pt x="274018" y="1672"/>
                  <a:pt x="274322" y="2523"/>
                  <a:pt x="274322" y="3222"/>
                </a:cubicBezTo>
                <a:lnTo>
                  <a:pt x="274322" y="8450"/>
                </a:lnTo>
                <a:cubicBezTo>
                  <a:pt x="274200" y="7660"/>
                  <a:pt x="274018" y="6869"/>
                  <a:pt x="273684" y="6140"/>
                </a:cubicBezTo>
                <a:cubicBezTo>
                  <a:pt x="272559" y="8876"/>
                  <a:pt x="272711" y="11885"/>
                  <a:pt x="271586" y="14590"/>
                </a:cubicBezTo>
                <a:cubicBezTo>
                  <a:pt x="271282" y="13070"/>
                  <a:pt x="271100" y="11490"/>
                  <a:pt x="270887" y="9909"/>
                </a:cubicBezTo>
                <a:cubicBezTo>
                  <a:pt x="270036" y="11155"/>
                  <a:pt x="269915" y="12523"/>
                  <a:pt x="269641" y="13891"/>
                </a:cubicBezTo>
                <a:cubicBezTo>
                  <a:pt x="269611" y="12979"/>
                  <a:pt x="269520" y="12067"/>
                  <a:pt x="268881" y="11307"/>
                </a:cubicBezTo>
                <a:cubicBezTo>
                  <a:pt x="268395" y="12097"/>
                  <a:pt x="268091" y="12949"/>
                  <a:pt x="267817" y="13739"/>
                </a:cubicBezTo>
                <a:cubicBezTo>
                  <a:pt x="267605" y="12949"/>
                  <a:pt x="267361" y="12189"/>
                  <a:pt x="266723" y="11611"/>
                </a:cubicBezTo>
                <a:cubicBezTo>
                  <a:pt x="265629" y="12766"/>
                  <a:pt x="266024" y="14316"/>
                  <a:pt x="265082" y="15411"/>
                </a:cubicBezTo>
                <a:cubicBezTo>
                  <a:pt x="265021" y="14894"/>
                  <a:pt x="264869" y="14347"/>
                  <a:pt x="264413" y="13921"/>
                </a:cubicBezTo>
                <a:cubicBezTo>
                  <a:pt x="264322" y="14012"/>
                  <a:pt x="264261" y="14073"/>
                  <a:pt x="264200" y="14164"/>
                </a:cubicBezTo>
                <a:cubicBezTo>
                  <a:pt x="262984" y="11125"/>
                  <a:pt x="263258" y="7508"/>
                  <a:pt x="261890" y="4559"/>
                </a:cubicBezTo>
                <a:cubicBezTo>
                  <a:pt x="261221" y="6596"/>
                  <a:pt x="261161" y="8602"/>
                  <a:pt x="260826" y="10638"/>
                </a:cubicBezTo>
                <a:cubicBezTo>
                  <a:pt x="260766" y="7933"/>
                  <a:pt x="260644" y="5228"/>
                  <a:pt x="260066" y="2644"/>
                </a:cubicBezTo>
                <a:cubicBezTo>
                  <a:pt x="259398" y="4590"/>
                  <a:pt x="259185" y="6596"/>
                  <a:pt x="258972" y="8602"/>
                </a:cubicBezTo>
                <a:lnTo>
                  <a:pt x="258851" y="8511"/>
                </a:lnTo>
                <a:cubicBezTo>
                  <a:pt x="258273" y="10091"/>
                  <a:pt x="258364" y="11642"/>
                  <a:pt x="258273" y="13253"/>
                </a:cubicBezTo>
                <a:cubicBezTo>
                  <a:pt x="258091" y="14073"/>
                  <a:pt x="257817" y="14924"/>
                  <a:pt x="257483" y="15745"/>
                </a:cubicBezTo>
                <a:cubicBezTo>
                  <a:pt x="257057" y="15107"/>
                  <a:pt x="257027" y="14377"/>
                  <a:pt x="256753" y="13769"/>
                </a:cubicBezTo>
                <a:cubicBezTo>
                  <a:pt x="256541" y="12493"/>
                  <a:pt x="256267" y="11246"/>
                  <a:pt x="255477" y="10122"/>
                </a:cubicBezTo>
                <a:cubicBezTo>
                  <a:pt x="254382" y="11611"/>
                  <a:pt x="254626" y="13222"/>
                  <a:pt x="254322" y="14803"/>
                </a:cubicBezTo>
                <a:cubicBezTo>
                  <a:pt x="254170" y="14286"/>
                  <a:pt x="254018" y="13708"/>
                  <a:pt x="253835" y="13161"/>
                </a:cubicBezTo>
                <a:cubicBezTo>
                  <a:pt x="253683" y="12705"/>
                  <a:pt x="253714" y="12097"/>
                  <a:pt x="253015" y="12189"/>
                </a:cubicBezTo>
                <a:cubicBezTo>
                  <a:pt x="252589" y="12219"/>
                  <a:pt x="252346" y="12493"/>
                  <a:pt x="252194" y="12797"/>
                </a:cubicBezTo>
                <a:cubicBezTo>
                  <a:pt x="252042" y="12493"/>
                  <a:pt x="251829" y="12249"/>
                  <a:pt x="251404" y="12341"/>
                </a:cubicBezTo>
                <a:cubicBezTo>
                  <a:pt x="250735" y="12401"/>
                  <a:pt x="250735" y="13070"/>
                  <a:pt x="250583" y="13526"/>
                </a:cubicBezTo>
                <a:cubicBezTo>
                  <a:pt x="250370" y="14073"/>
                  <a:pt x="250218" y="14681"/>
                  <a:pt x="250066" y="15289"/>
                </a:cubicBezTo>
                <a:cubicBezTo>
                  <a:pt x="249762" y="13769"/>
                  <a:pt x="250066" y="12067"/>
                  <a:pt x="248942" y="10790"/>
                </a:cubicBezTo>
                <a:cubicBezTo>
                  <a:pt x="248182" y="12037"/>
                  <a:pt x="247908" y="13374"/>
                  <a:pt x="247695" y="14742"/>
                </a:cubicBezTo>
                <a:cubicBezTo>
                  <a:pt x="247452" y="15380"/>
                  <a:pt x="247391" y="16110"/>
                  <a:pt x="246996" y="16900"/>
                </a:cubicBezTo>
                <a:cubicBezTo>
                  <a:pt x="246632" y="16110"/>
                  <a:pt x="246358" y="15259"/>
                  <a:pt x="246176" y="14438"/>
                </a:cubicBezTo>
                <a:cubicBezTo>
                  <a:pt x="246084" y="12857"/>
                  <a:pt x="246176" y="11307"/>
                  <a:pt x="245598" y="9879"/>
                </a:cubicBezTo>
                <a:lnTo>
                  <a:pt x="245477" y="9970"/>
                </a:lnTo>
                <a:cubicBezTo>
                  <a:pt x="245264" y="7994"/>
                  <a:pt x="245051" y="6079"/>
                  <a:pt x="244382" y="4286"/>
                </a:cubicBezTo>
                <a:cubicBezTo>
                  <a:pt x="243805" y="6991"/>
                  <a:pt x="243683" y="9666"/>
                  <a:pt x="243622" y="12401"/>
                </a:cubicBezTo>
                <a:cubicBezTo>
                  <a:pt x="243227" y="10487"/>
                  <a:pt x="243197" y="8420"/>
                  <a:pt x="242528" y="6535"/>
                </a:cubicBezTo>
                <a:cubicBezTo>
                  <a:pt x="241100" y="9787"/>
                  <a:pt x="241403" y="13313"/>
                  <a:pt x="240188" y="16596"/>
                </a:cubicBezTo>
                <a:cubicBezTo>
                  <a:pt x="240157" y="16505"/>
                  <a:pt x="240096" y="16444"/>
                  <a:pt x="240005" y="16414"/>
                </a:cubicBezTo>
                <a:cubicBezTo>
                  <a:pt x="239489" y="16870"/>
                  <a:pt x="239337" y="17417"/>
                  <a:pt x="239276" y="17994"/>
                </a:cubicBezTo>
                <a:cubicBezTo>
                  <a:pt x="238303" y="17082"/>
                  <a:pt x="238789" y="15411"/>
                  <a:pt x="237604" y="14529"/>
                </a:cubicBezTo>
                <a:cubicBezTo>
                  <a:pt x="237057" y="15259"/>
                  <a:pt x="236783" y="16049"/>
                  <a:pt x="236540" y="16900"/>
                </a:cubicBezTo>
                <a:cubicBezTo>
                  <a:pt x="236297" y="16140"/>
                  <a:pt x="235993" y="15380"/>
                  <a:pt x="235476" y="14681"/>
                </a:cubicBezTo>
                <a:cubicBezTo>
                  <a:pt x="234838" y="15563"/>
                  <a:pt x="234777" y="16505"/>
                  <a:pt x="234716" y="17417"/>
                </a:cubicBezTo>
                <a:cubicBezTo>
                  <a:pt x="234504" y="16140"/>
                  <a:pt x="234412" y="14772"/>
                  <a:pt x="233592" y="13708"/>
                </a:cubicBezTo>
                <a:cubicBezTo>
                  <a:pt x="233288" y="15289"/>
                  <a:pt x="233045" y="16870"/>
                  <a:pt x="232802" y="18450"/>
                </a:cubicBezTo>
                <a:cubicBezTo>
                  <a:pt x="231646" y="15988"/>
                  <a:pt x="231768" y="13009"/>
                  <a:pt x="230704" y="10487"/>
                </a:cubicBezTo>
                <a:cubicBezTo>
                  <a:pt x="230370" y="11338"/>
                  <a:pt x="230157" y="12219"/>
                  <a:pt x="230066" y="13131"/>
                </a:cubicBezTo>
                <a:lnTo>
                  <a:pt x="230066" y="7660"/>
                </a:lnTo>
                <a:cubicBezTo>
                  <a:pt x="230066" y="7021"/>
                  <a:pt x="230370" y="6018"/>
                  <a:pt x="229063" y="6018"/>
                </a:cubicBezTo>
                <a:cubicBezTo>
                  <a:pt x="228607" y="9119"/>
                  <a:pt x="228577" y="12249"/>
                  <a:pt x="227118" y="15198"/>
                </a:cubicBezTo>
                <a:cubicBezTo>
                  <a:pt x="225993" y="12067"/>
                  <a:pt x="225902" y="8572"/>
                  <a:pt x="224382" y="5684"/>
                </a:cubicBezTo>
                <a:cubicBezTo>
                  <a:pt x="224078" y="7994"/>
                  <a:pt x="224078" y="10274"/>
                  <a:pt x="224017" y="12553"/>
                </a:cubicBezTo>
                <a:cubicBezTo>
                  <a:pt x="223987" y="12493"/>
                  <a:pt x="223896" y="12462"/>
                  <a:pt x="223835" y="12371"/>
                </a:cubicBezTo>
                <a:cubicBezTo>
                  <a:pt x="222680" y="14286"/>
                  <a:pt x="223105" y="16414"/>
                  <a:pt x="221950" y="18116"/>
                </a:cubicBezTo>
                <a:cubicBezTo>
                  <a:pt x="220826" y="15532"/>
                  <a:pt x="221950" y="12614"/>
                  <a:pt x="221342" y="9909"/>
                </a:cubicBezTo>
                <a:cubicBezTo>
                  <a:pt x="220370" y="10365"/>
                  <a:pt x="220218" y="10882"/>
                  <a:pt x="220096" y="11459"/>
                </a:cubicBezTo>
                <a:cubicBezTo>
                  <a:pt x="219640" y="13708"/>
                  <a:pt x="219123" y="15988"/>
                  <a:pt x="218667" y="18237"/>
                </a:cubicBezTo>
                <a:cubicBezTo>
                  <a:pt x="218516" y="19058"/>
                  <a:pt x="218546" y="19909"/>
                  <a:pt x="217512" y="20092"/>
                </a:cubicBezTo>
                <a:cubicBezTo>
                  <a:pt x="216692" y="19149"/>
                  <a:pt x="216935" y="17477"/>
                  <a:pt x="215993" y="16505"/>
                </a:cubicBezTo>
                <a:cubicBezTo>
                  <a:pt x="215719" y="16718"/>
                  <a:pt x="215537" y="16900"/>
                  <a:pt x="215415" y="17113"/>
                </a:cubicBezTo>
                <a:cubicBezTo>
                  <a:pt x="215354" y="16930"/>
                  <a:pt x="215172" y="16778"/>
                  <a:pt x="214777" y="16748"/>
                </a:cubicBezTo>
                <a:cubicBezTo>
                  <a:pt x="213561" y="17690"/>
                  <a:pt x="214351" y="19392"/>
                  <a:pt x="213257" y="20395"/>
                </a:cubicBezTo>
                <a:cubicBezTo>
                  <a:pt x="213196" y="20274"/>
                  <a:pt x="213075" y="20213"/>
                  <a:pt x="212983" y="20092"/>
                </a:cubicBezTo>
                <a:cubicBezTo>
                  <a:pt x="212072" y="19180"/>
                  <a:pt x="212011" y="17781"/>
                  <a:pt x="211312" y="16626"/>
                </a:cubicBezTo>
                <a:cubicBezTo>
                  <a:pt x="211312" y="16170"/>
                  <a:pt x="211251" y="15745"/>
                  <a:pt x="210765" y="15654"/>
                </a:cubicBezTo>
                <a:cubicBezTo>
                  <a:pt x="209853" y="15441"/>
                  <a:pt x="209701" y="16444"/>
                  <a:pt x="209336" y="17022"/>
                </a:cubicBezTo>
                <a:cubicBezTo>
                  <a:pt x="209032" y="17538"/>
                  <a:pt x="208819" y="18146"/>
                  <a:pt x="208515" y="18724"/>
                </a:cubicBezTo>
                <a:lnTo>
                  <a:pt x="208363" y="18724"/>
                </a:lnTo>
                <a:cubicBezTo>
                  <a:pt x="208272" y="18541"/>
                  <a:pt x="208211" y="18298"/>
                  <a:pt x="208181" y="18116"/>
                </a:cubicBezTo>
                <a:lnTo>
                  <a:pt x="208181" y="12219"/>
                </a:lnTo>
                <a:cubicBezTo>
                  <a:pt x="206844" y="12493"/>
                  <a:pt x="206965" y="13465"/>
                  <a:pt x="206752" y="14073"/>
                </a:cubicBezTo>
                <a:cubicBezTo>
                  <a:pt x="206661" y="14499"/>
                  <a:pt x="206570" y="14924"/>
                  <a:pt x="206448" y="15350"/>
                </a:cubicBezTo>
                <a:cubicBezTo>
                  <a:pt x="205537" y="16596"/>
                  <a:pt x="205749" y="17964"/>
                  <a:pt x="204716" y="19180"/>
                </a:cubicBezTo>
                <a:cubicBezTo>
                  <a:pt x="204382" y="17326"/>
                  <a:pt x="204078" y="15684"/>
                  <a:pt x="203774" y="14043"/>
                </a:cubicBezTo>
                <a:cubicBezTo>
                  <a:pt x="202619" y="14377"/>
                  <a:pt x="202558" y="15107"/>
                  <a:pt x="202558" y="15806"/>
                </a:cubicBezTo>
                <a:cubicBezTo>
                  <a:pt x="202558" y="16474"/>
                  <a:pt x="202193" y="17022"/>
                  <a:pt x="201859" y="17812"/>
                </a:cubicBezTo>
                <a:cubicBezTo>
                  <a:pt x="201798" y="17690"/>
                  <a:pt x="201707" y="17569"/>
                  <a:pt x="201646" y="17417"/>
                </a:cubicBezTo>
                <a:cubicBezTo>
                  <a:pt x="201646" y="16049"/>
                  <a:pt x="201707" y="14681"/>
                  <a:pt x="201676" y="13313"/>
                </a:cubicBezTo>
                <a:cubicBezTo>
                  <a:pt x="201646" y="12675"/>
                  <a:pt x="201950" y="11885"/>
                  <a:pt x="200977" y="11702"/>
                </a:cubicBezTo>
                <a:cubicBezTo>
                  <a:pt x="200643" y="11915"/>
                  <a:pt x="200460" y="12219"/>
                  <a:pt x="200339" y="12553"/>
                </a:cubicBezTo>
                <a:cubicBezTo>
                  <a:pt x="200157" y="11550"/>
                  <a:pt x="199853" y="10547"/>
                  <a:pt x="199275" y="9666"/>
                </a:cubicBezTo>
                <a:cubicBezTo>
                  <a:pt x="198059" y="10335"/>
                  <a:pt x="198363" y="11246"/>
                  <a:pt x="198363" y="12006"/>
                </a:cubicBezTo>
                <a:cubicBezTo>
                  <a:pt x="198302" y="15046"/>
                  <a:pt x="198637" y="18025"/>
                  <a:pt x="197634" y="21064"/>
                </a:cubicBezTo>
                <a:cubicBezTo>
                  <a:pt x="197482" y="21581"/>
                  <a:pt x="197330" y="22067"/>
                  <a:pt x="197117" y="22523"/>
                </a:cubicBezTo>
                <a:cubicBezTo>
                  <a:pt x="196813" y="23253"/>
                  <a:pt x="196205" y="23709"/>
                  <a:pt x="195476" y="23769"/>
                </a:cubicBezTo>
                <a:cubicBezTo>
                  <a:pt x="195172" y="23800"/>
                  <a:pt x="194898" y="23709"/>
                  <a:pt x="194716" y="23557"/>
                </a:cubicBezTo>
                <a:cubicBezTo>
                  <a:pt x="194594" y="23283"/>
                  <a:pt x="194564" y="22979"/>
                  <a:pt x="194533" y="22675"/>
                </a:cubicBezTo>
                <a:cubicBezTo>
                  <a:pt x="194412" y="21581"/>
                  <a:pt x="193956" y="20547"/>
                  <a:pt x="194199" y="19332"/>
                </a:cubicBezTo>
                <a:cubicBezTo>
                  <a:pt x="194381" y="18389"/>
                  <a:pt x="194868" y="17265"/>
                  <a:pt x="193773" y="16292"/>
                </a:cubicBezTo>
                <a:cubicBezTo>
                  <a:pt x="193378" y="17234"/>
                  <a:pt x="193165" y="18237"/>
                  <a:pt x="192922" y="19149"/>
                </a:cubicBezTo>
                <a:cubicBezTo>
                  <a:pt x="192770" y="18572"/>
                  <a:pt x="192618" y="17994"/>
                  <a:pt x="192558" y="17417"/>
                </a:cubicBezTo>
                <a:cubicBezTo>
                  <a:pt x="192466" y="16930"/>
                  <a:pt x="192527" y="16414"/>
                  <a:pt x="191707" y="16292"/>
                </a:cubicBezTo>
                <a:cubicBezTo>
                  <a:pt x="191099" y="17569"/>
                  <a:pt x="191676" y="18876"/>
                  <a:pt x="191372" y="20122"/>
                </a:cubicBezTo>
                <a:cubicBezTo>
                  <a:pt x="191159" y="21155"/>
                  <a:pt x="191007" y="22219"/>
                  <a:pt x="190460" y="23192"/>
                </a:cubicBezTo>
                <a:cubicBezTo>
                  <a:pt x="189092" y="21976"/>
                  <a:pt x="190004" y="19605"/>
                  <a:pt x="188758" y="18329"/>
                </a:cubicBezTo>
                <a:cubicBezTo>
                  <a:pt x="188211" y="18845"/>
                  <a:pt x="187877" y="19392"/>
                  <a:pt x="187694" y="19970"/>
                </a:cubicBezTo>
                <a:cubicBezTo>
                  <a:pt x="187512" y="19636"/>
                  <a:pt x="187299" y="19332"/>
                  <a:pt x="187086" y="19028"/>
                </a:cubicBezTo>
                <a:cubicBezTo>
                  <a:pt x="186144" y="20426"/>
                  <a:pt x="186691" y="21824"/>
                  <a:pt x="185779" y="22949"/>
                </a:cubicBezTo>
                <a:cubicBezTo>
                  <a:pt x="184564" y="20730"/>
                  <a:pt x="186023" y="17690"/>
                  <a:pt x="184351" y="15380"/>
                </a:cubicBezTo>
                <a:cubicBezTo>
                  <a:pt x="182740" y="18116"/>
                  <a:pt x="183196" y="20973"/>
                  <a:pt x="181646" y="23344"/>
                </a:cubicBezTo>
                <a:cubicBezTo>
                  <a:pt x="181281" y="22949"/>
                  <a:pt x="181007" y="22493"/>
                  <a:pt x="180825" y="22037"/>
                </a:cubicBezTo>
                <a:cubicBezTo>
                  <a:pt x="180582" y="20669"/>
                  <a:pt x="181068" y="19058"/>
                  <a:pt x="179791" y="18085"/>
                </a:cubicBezTo>
                <a:lnTo>
                  <a:pt x="179791" y="18116"/>
                </a:lnTo>
                <a:lnTo>
                  <a:pt x="179791" y="18085"/>
                </a:lnTo>
                <a:cubicBezTo>
                  <a:pt x="179305" y="16140"/>
                  <a:pt x="179001" y="14134"/>
                  <a:pt x="178545" y="11733"/>
                </a:cubicBezTo>
                <a:cubicBezTo>
                  <a:pt x="177390" y="13009"/>
                  <a:pt x="177390" y="13982"/>
                  <a:pt x="177390" y="14894"/>
                </a:cubicBezTo>
                <a:cubicBezTo>
                  <a:pt x="177390" y="17751"/>
                  <a:pt x="177390" y="20578"/>
                  <a:pt x="177360" y="23435"/>
                </a:cubicBezTo>
                <a:cubicBezTo>
                  <a:pt x="177360" y="24651"/>
                  <a:pt x="177208" y="25897"/>
                  <a:pt x="176053" y="26870"/>
                </a:cubicBezTo>
                <a:cubicBezTo>
                  <a:pt x="174138" y="24681"/>
                  <a:pt x="175232" y="21551"/>
                  <a:pt x="174077" y="19028"/>
                </a:cubicBezTo>
                <a:cubicBezTo>
                  <a:pt x="172527" y="20517"/>
                  <a:pt x="172831" y="22523"/>
                  <a:pt x="171098" y="23709"/>
                </a:cubicBezTo>
                <a:cubicBezTo>
                  <a:pt x="169670" y="19848"/>
                  <a:pt x="169366" y="15867"/>
                  <a:pt x="169214" y="11307"/>
                </a:cubicBezTo>
                <a:cubicBezTo>
                  <a:pt x="166752" y="15076"/>
                  <a:pt x="167238" y="19301"/>
                  <a:pt x="165384" y="22706"/>
                </a:cubicBezTo>
                <a:cubicBezTo>
                  <a:pt x="164928" y="21186"/>
                  <a:pt x="164594" y="19605"/>
                  <a:pt x="163651" y="18146"/>
                </a:cubicBezTo>
                <a:cubicBezTo>
                  <a:pt x="162800" y="19666"/>
                  <a:pt x="162952" y="21216"/>
                  <a:pt x="162891" y="22706"/>
                </a:cubicBezTo>
                <a:cubicBezTo>
                  <a:pt x="162466" y="21611"/>
                  <a:pt x="162618" y="20274"/>
                  <a:pt x="162223" y="19210"/>
                </a:cubicBezTo>
                <a:cubicBezTo>
                  <a:pt x="161311" y="19210"/>
                  <a:pt x="161311" y="19788"/>
                  <a:pt x="161311" y="20274"/>
                </a:cubicBezTo>
                <a:cubicBezTo>
                  <a:pt x="161280" y="21034"/>
                  <a:pt x="161372" y="21763"/>
                  <a:pt x="161007" y="22554"/>
                </a:cubicBezTo>
                <a:cubicBezTo>
                  <a:pt x="160855" y="22949"/>
                  <a:pt x="160855" y="23405"/>
                  <a:pt x="160764" y="23739"/>
                </a:cubicBezTo>
                <a:cubicBezTo>
                  <a:pt x="159609" y="20730"/>
                  <a:pt x="159122" y="17477"/>
                  <a:pt x="157511" y="14651"/>
                </a:cubicBezTo>
                <a:cubicBezTo>
                  <a:pt x="157207" y="16626"/>
                  <a:pt x="157268" y="18602"/>
                  <a:pt x="157207" y="20578"/>
                </a:cubicBezTo>
                <a:cubicBezTo>
                  <a:pt x="155992" y="22006"/>
                  <a:pt x="156083" y="23891"/>
                  <a:pt x="155080" y="25380"/>
                </a:cubicBezTo>
                <a:cubicBezTo>
                  <a:pt x="154320" y="24013"/>
                  <a:pt x="154715" y="22341"/>
                  <a:pt x="154107" y="20578"/>
                </a:cubicBezTo>
                <a:cubicBezTo>
                  <a:pt x="153104" y="22067"/>
                  <a:pt x="153165" y="23465"/>
                  <a:pt x="152770" y="24742"/>
                </a:cubicBezTo>
                <a:cubicBezTo>
                  <a:pt x="152344" y="23739"/>
                  <a:pt x="152010" y="22675"/>
                  <a:pt x="151402" y="21733"/>
                </a:cubicBezTo>
                <a:cubicBezTo>
                  <a:pt x="150125" y="23739"/>
                  <a:pt x="151402" y="25502"/>
                  <a:pt x="150460" y="27204"/>
                </a:cubicBezTo>
                <a:cubicBezTo>
                  <a:pt x="149608" y="26870"/>
                  <a:pt x="149608" y="25836"/>
                  <a:pt x="149092" y="25198"/>
                </a:cubicBezTo>
                <a:cubicBezTo>
                  <a:pt x="148849" y="23101"/>
                  <a:pt x="148697" y="21034"/>
                  <a:pt x="148089" y="19119"/>
                </a:cubicBezTo>
                <a:cubicBezTo>
                  <a:pt x="147025" y="21702"/>
                  <a:pt x="147116" y="24468"/>
                  <a:pt x="145809" y="26870"/>
                </a:cubicBezTo>
                <a:cubicBezTo>
                  <a:pt x="145748" y="26657"/>
                  <a:pt x="145718" y="26444"/>
                  <a:pt x="145596" y="26231"/>
                </a:cubicBezTo>
                <a:cubicBezTo>
                  <a:pt x="145414" y="25867"/>
                  <a:pt x="145323" y="25380"/>
                  <a:pt x="144745" y="25441"/>
                </a:cubicBezTo>
                <a:cubicBezTo>
                  <a:pt x="144228" y="25532"/>
                  <a:pt x="143955" y="25927"/>
                  <a:pt x="143894" y="26383"/>
                </a:cubicBezTo>
                <a:cubicBezTo>
                  <a:pt x="143803" y="26809"/>
                  <a:pt x="143651" y="27204"/>
                  <a:pt x="143438" y="27447"/>
                </a:cubicBezTo>
                <a:cubicBezTo>
                  <a:pt x="143195" y="27234"/>
                  <a:pt x="143043" y="26931"/>
                  <a:pt x="142982" y="26475"/>
                </a:cubicBezTo>
                <a:cubicBezTo>
                  <a:pt x="142891" y="26019"/>
                  <a:pt x="142617" y="25684"/>
                  <a:pt x="142101" y="25684"/>
                </a:cubicBezTo>
                <a:cubicBezTo>
                  <a:pt x="141523" y="25715"/>
                  <a:pt x="141402" y="26231"/>
                  <a:pt x="141250" y="26657"/>
                </a:cubicBezTo>
                <a:cubicBezTo>
                  <a:pt x="141189" y="26900"/>
                  <a:pt x="141098" y="27082"/>
                  <a:pt x="141037" y="27295"/>
                </a:cubicBezTo>
                <a:cubicBezTo>
                  <a:pt x="139730" y="25168"/>
                  <a:pt x="139821" y="22371"/>
                  <a:pt x="138757" y="20000"/>
                </a:cubicBezTo>
                <a:cubicBezTo>
                  <a:pt x="138149" y="22067"/>
                  <a:pt x="137997" y="24165"/>
                  <a:pt x="137754" y="26292"/>
                </a:cubicBezTo>
                <a:cubicBezTo>
                  <a:pt x="137268" y="26991"/>
                  <a:pt x="137237" y="28025"/>
                  <a:pt x="136386" y="28572"/>
                </a:cubicBezTo>
                <a:cubicBezTo>
                  <a:pt x="135444" y="27082"/>
                  <a:pt x="136751" y="25016"/>
                  <a:pt x="135444" y="23283"/>
                </a:cubicBezTo>
                <a:cubicBezTo>
                  <a:pt x="134867" y="24347"/>
                  <a:pt x="134502" y="25472"/>
                  <a:pt x="134076" y="26596"/>
                </a:cubicBezTo>
                <a:cubicBezTo>
                  <a:pt x="133742" y="25411"/>
                  <a:pt x="133742" y="23952"/>
                  <a:pt x="132739" y="22706"/>
                </a:cubicBezTo>
                <a:cubicBezTo>
                  <a:pt x="132101" y="24620"/>
                  <a:pt x="132496" y="26171"/>
                  <a:pt x="131766" y="27721"/>
                </a:cubicBezTo>
                <a:cubicBezTo>
                  <a:pt x="130733" y="26444"/>
                  <a:pt x="130824" y="24560"/>
                  <a:pt x="129638" y="23405"/>
                </a:cubicBezTo>
                <a:cubicBezTo>
                  <a:pt x="129608" y="21429"/>
                  <a:pt x="129638" y="19453"/>
                  <a:pt x="129335" y="17508"/>
                </a:cubicBezTo>
                <a:cubicBezTo>
                  <a:pt x="127724" y="20608"/>
                  <a:pt x="127237" y="24013"/>
                  <a:pt x="126113" y="27234"/>
                </a:cubicBezTo>
                <a:cubicBezTo>
                  <a:pt x="125991" y="26900"/>
                  <a:pt x="125991" y="26444"/>
                  <a:pt x="125839" y="26110"/>
                </a:cubicBezTo>
                <a:cubicBezTo>
                  <a:pt x="125535" y="25380"/>
                  <a:pt x="125596" y="24651"/>
                  <a:pt x="125535" y="23891"/>
                </a:cubicBezTo>
                <a:cubicBezTo>
                  <a:pt x="125505" y="23405"/>
                  <a:pt x="125535" y="22827"/>
                  <a:pt x="124623" y="23009"/>
                </a:cubicBezTo>
                <a:cubicBezTo>
                  <a:pt x="124289" y="24165"/>
                  <a:pt x="124380" y="25441"/>
                  <a:pt x="123985" y="26627"/>
                </a:cubicBezTo>
                <a:cubicBezTo>
                  <a:pt x="123924" y="25137"/>
                  <a:pt x="124076" y="23587"/>
                  <a:pt x="123225" y="22219"/>
                </a:cubicBezTo>
                <a:cubicBezTo>
                  <a:pt x="122252" y="23800"/>
                  <a:pt x="121918" y="25532"/>
                  <a:pt x="121462" y="27113"/>
                </a:cubicBezTo>
                <a:cubicBezTo>
                  <a:pt x="119608" y="24073"/>
                  <a:pt x="120094" y="19788"/>
                  <a:pt x="117632" y="16505"/>
                </a:cubicBezTo>
                <a:cubicBezTo>
                  <a:pt x="117480" y="21125"/>
                  <a:pt x="117207" y="25137"/>
                  <a:pt x="115778" y="29271"/>
                </a:cubicBezTo>
                <a:cubicBezTo>
                  <a:pt x="114015" y="28450"/>
                  <a:pt x="114349" y="26353"/>
                  <a:pt x="112769" y="25168"/>
                </a:cubicBezTo>
                <a:cubicBezTo>
                  <a:pt x="111583" y="27903"/>
                  <a:pt x="112738" y="30852"/>
                  <a:pt x="110793" y="33435"/>
                </a:cubicBezTo>
                <a:cubicBezTo>
                  <a:pt x="109608" y="32706"/>
                  <a:pt x="109486" y="31490"/>
                  <a:pt x="109486" y="30274"/>
                </a:cubicBezTo>
                <a:cubicBezTo>
                  <a:pt x="109456" y="27417"/>
                  <a:pt x="109486" y="24560"/>
                  <a:pt x="109456" y="21733"/>
                </a:cubicBezTo>
                <a:cubicBezTo>
                  <a:pt x="109456" y="20821"/>
                  <a:pt x="109456" y="19848"/>
                  <a:pt x="108331" y="18785"/>
                </a:cubicBezTo>
                <a:cubicBezTo>
                  <a:pt x="107875" y="21277"/>
                  <a:pt x="107571" y="23344"/>
                  <a:pt x="107054" y="25380"/>
                </a:cubicBezTo>
                <a:lnTo>
                  <a:pt x="107054" y="25411"/>
                </a:lnTo>
                <a:lnTo>
                  <a:pt x="107054" y="25411"/>
                </a:lnTo>
                <a:cubicBezTo>
                  <a:pt x="105747" y="26627"/>
                  <a:pt x="106264" y="28146"/>
                  <a:pt x="106051" y="29545"/>
                </a:cubicBezTo>
                <a:cubicBezTo>
                  <a:pt x="105808" y="30092"/>
                  <a:pt x="105535" y="30578"/>
                  <a:pt x="105200" y="31064"/>
                </a:cubicBezTo>
                <a:cubicBezTo>
                  <a:pt x="103650" y="28967"/>
                  <a:pt x="104106" y="26019"/>
                  <a:pt x="102495" y="23617"/>
                </a:cubicBezTo>
                <a:cubicBezTo>
                  <a:pt x="100823" y="26292"/>
                  <a:pt x="102313" y="29058"/>
                  <a:pt x="101067" y="31490"/>
                </a:cubicBezTo>
                <a:cubicBezTo>
                  <a:pt x="100155" y="30578"/>
                  <a:pt x="100732" y="29058"/>
                  <a:pt x="99760" y="27842"/>
                </a:cubicBezTo>
                <a:cubicBezTo>
                  <a:pt x="99547" y="28177"/>
                  <a:pt x="99304" y="28572"/>
                  <a:pt x="99152" y="28906"/>
                </a:cubicBezTo>
                <a:cubicBezTo>
                  <a:pt x="98939" y="28359"/>
                  <a:pt x="98635" y="27873"/>
                  <a:pt x="98088" y="27447"/>
                </a:cubicBezTo>
                <a:cubicBezTo>
                  <a:pt x="96842" y="28967"/>
                  <a:pt x="97753" y="31186"/>
                  <a:pt x="96386" y="32706"/>
                </a:cubicBezTo>
                <a:cubicBezTo>
                  <a:pt x="95869" y="31824"/>
                  <a:pt x="95747" y="30791"/>
                  <a:pt x="95474" y="29818"/>
                </a:cubicBezTo>
                <a:cubicBezTo>
                  <a:pt x="95170" y="28633"/>
                  <a:pt x="95778" y="27204"/>
                  <a:pt x="95139" y="26049"/>
                </a:cubicBezTo>
                <a:cubicBezTo>
                  <a:pt x="94349" y="26323"/>
                  <a:pt x="94379" y="26839"/>
                  <a:pt x="94288" y="27356"/>
                </a:cubicBezTo>
                <a:cubicBezTo>
                  <a:pt x="94227" y="27964"/>
                  <a:pt x="94076" y="28511"/>
                  <a:pt x="93924" y="29119"/>
                </a:cubicBezTo>
                <a:cubicBezTo>
                  <a:pt x="93680" y="28268"/>
                  <a:pt x="93468" y="27295"/>
                  <a:pt x="93072" y="26444"/>
                </a:cubicBezTo>
                <a:cubicBezTo>
                  <a:pt x="91978" y="27660"/>
                  <a:pt x="92525" y="28633"/>
                  <a:pt x="92677" y="29545"/>
                </a:cubicBezTo>
                <a:cubicBezTo>
                  <a:pt x="92890" y="30700"/>
                  <a:pt x="92465" y="31824"/>
                  <a:pt x="92313" y="32979"/>
                </a:cubicBezTo>
                <a:cubicBezTo>
                  <a:pt x="92282" y="33283"/>
                  <a:pt x="92221" y="33587"/>
                  <a:pt x="92130" y="33891"/>
                </a:cubicBezTo>
                <a:cubicBezTo>
                  <a:pt x="91948" y="34073"/>
                  <a:pt x="91705" y="34225"/>
                  <a:pt x="91370" y="34256"/>
                </a:cubicBezTo>
                <a:cubicBezTo>
                  <a:pt x="90641" y="34347"/>
                  <a:pt x="90033" y="33982"/>
                  <a:pt x="89729" y="33344"/>
                </a:cubicBezTo>
                <a:cubicBezTo>
                  <a:pt x="89547" y="32918"/>
                  <a:pt x="89395" y="32432"/>
                  <a:pt x="89212" y="31976"/>
                </a:cubicBezTo>
                <a:cubicBezTo>
                  <a:pt x="88179" y="29119"/>
                  <a:pt x="88574" y="26049"/>
                  <a:pt x="88483" y="23040"/>
                </a:cubicBezTo>
                <a:cubicBezTo>
                  <a:pt x="88452" y="22280"/>
                  <a:pt x="88756" y="21338"/>
                  <a:pt x="87571" y="20912"/>
                </a:cubicBezTo>
                <a:cubicBezTo>
                  <a:pt x="86993" y="21915"/>
                  <a:pt x="86689" y="22979"/>
                  <a:pt x="86507" y="24043"/>
                </a:cubicBezTo>
                <a:cubicBezTo>
                  <a:pt x="86385" y="23739"/>
                  <a:pt x="86233" y="23465"/>
                  <a:pt x="85869" y="23283"/>
                </a:cubicBezTo>
                <a:cubicBezTo>
                  <a:pt x="84926" y="23648"/>
                  <a:pt x="85170" y="24408"/>
                  <a:pt x="85170" y="25076"/>
                </a:cubicBezTo>
                <a:cubicBezTo>
                  <a:pt x="85109" y="26444"/>
                  <a:pt x="85230" y="27812"/>
                  <a:pt x="85230" y="29180"/>
                </a:cubicBezTo>
                <a:cubicBezTo>
                  <a:pt x="85139" y="29332"/>
                  <a:pt x="85078" y="29423"/>
                  <a:pt x="84987" y="29575"/>
                </a:cubicBezTo>
                <a:cubicBezTo>
                  <a:pt x="84653" y="28876"/>
                  <a:pt x="84318" y="28420"/>
                  <a:pt x="84318" y="27721"/>
                </a:cubicBezTo>
                <a:cubicBezTo>
                  <a:pt x="84318" y="27052"/>
                  <a:pt x="84227" y="26323"/>
                  <a:pt x="83103" y="26201"/>
                </a:cubicBezTo>
                <a:cubicBezTo>
                  <a:pt x="82799" y="27903"/>
                  <a:pt x="82495" y="29636"/>
                  <a:pt x="82130" y="31520"/>
                </a:cubicBezTo>
                <a:cubicBezTo>
                  <a:pt x="81127" y="30487"/>
                  <a:pt x="81340" y="29089"/>
                  <a:pt x="80397" y="28025"/>
                </a:cubicBezTo>
                <a:cubicBezTo>
                  <a:pt x="80276" y="27599"/>
                  <a:pt x="80215" y="27234"/>
                  <a:pt x="80093" y="26839"/>
                </a:cubicBezTo>
                <a:cubicBezTo>
                  <a:pt x="79942" y="26292"/>
                  <a:pt x="80002" y="25289"/>
                  <a:pt x="78695" y="25259"/>
                </a:cubicBezTo>
                <a:lnTo>
                  <a:pt x="78695" y="31156"/>
                </a:lnTo>
                <a:cubicBezTo>
                  <a:pt x="78604" y="31368"/>
                  <a:pt x="78574" y="31611"/>
                  <a:pt x="78483" y="31794"/>
                </a:cubicBezTo>
                <a:cubicBezTo>
                  <a:pt x="78452" y="31794"/>
                  <a:pt x="78422" y="31824"/>
                  <a:pt x="78331" y="31824"/>
                </a:cubicBezTo>
                <a:cubicBezTo>
                  <a:pt x="78087" y="31338"/>
                  <a:pt x="77844" y="30760"/>
                  <a:pt x="77510" y="30304"/>
                </a:cubicBezTo>
                <a:cubicBezTo>
                  <a:pt x="77175" y="29788"/>
                  <a:pt x="77024" y="28876"/>
                  <a:pt x="76112" y="29210"/>
                </a:cubicBezTo>
                <a:cubicBezTo>
                  <a:pt x="75595" y="29393"/>
                  <a:pt x="75534" y="29848"/>
                  <a:pt x="75534" y="30304"/>
                </a:cubicBezTo>
                <a:cubicBezTo>
                  <a:pt x="74835" y="31551"/>
                  <a:pt x="74805" y="33010"/>
                  <a:pt x="73862" y="34104"/>
                </a:cubicBezTo>
                <a:cubicBezTo>
                  <a:pt x="73771" y="34225"/>
                  <a:pt x="73680" y="34347"/>
                  <a:pt x="73589" y="34438"/>
                </a:cubicBezTo>
                <a:cubicBezTo>
                  <a:pt x="72495" y="33648"/>
                  <a:pt x="73285" y="31794"/>
                  <a:pt x="72069" y="31095"/>
                </a:cubicBezTo>
                <a:cubicBezTo>
                  <a:pt x="71735" y="31216"/>
                  <a:pt x="71552" y="31399"/>
                  <a:pt x="71431" y="31642"/>
                </a:cubicBezTo>
                <a:cubicBezTo>
                  <a:pt x="71309" y="31459"/>
                  <a:pt x="71127" y="31307"/>
                  <a:pt x="70853" y="31156"/>
                </a:cubicBezTo>
                <a:cubicBezTo>
                  <a:pt x="69941" y="32250"/>
                  <a:pt x="70184" y="33891"/>
                  <a:pt x="69333" y="34985"/>
                </a:cubicBezTo>
                <a:cubicBezTo>
                  <a:pt x="68361" y="35016"/>
                  <a:pt x="68361" y="34195"/>
                  <a:pt x="68209" y="33344"/>
                </a:cubicBezTo>
                <a:cubicBezTo>
                  <a:pt x="67783" y="31186"/>
                  <a:pt x="67206" y="29058"/>
                  <a:pt x="66750" y="26900"/>
                </a:cubicBezTo>
                <a:cubicBezTo>
                  <a:pt x="66628" y="26323"/>
                  <a:pt x="66476" y="25836"/>
                  <a:pt x="65504" y="25563"/>
                </a:cubicBezTo>
                <a:cubicBezTo>
                  <a:pt x="64896" y="28359"/>
                  <a:pt x="66020" y="31064"/>
                  <a:pt x="64896" y="33891"/>
                </a:cubicBezTo>
                <a:cubicBezTo>
                  <a:pt x="63741" y="32402"/>
                  <a:pt x="64166" y="30152"/>
                  <a:pt x="63041" y="28511"/>
                </a:cubicBezTo>
                <a:cubicBezTo>
                  <a:pt x="62950" y="28602"/>
                  <a:pt x="62920" y="28663"/>
                  <a:pt x="62829" y="28754"/>
                </a:cubicBezTo>
                <a:cubicBezTo>
                  <a:pt x="62738" y="26475"/>
                  <a:pt x="62768" y="24195"/>
                  <a:pt x="62464" y="21946"/>
                </a:cubicBezTo>
                <a:cubicBezTo>
                  <a:pt x="60975" y="25107"/>
                  <a:pt x="60853" y="28633"/>
                  <a:pt x="59728" y="31976"/>
                </a:cubicBezTo>
                <a:cubicBezTo>
                  <a:pt x="58269" y="29362"/>
                  <a:pt x="58239" y="26201"/>
                  <a:pt x="57783" y="23253"/>
                </a:cubicBezTo>
                <a:cubicBezTo>
                  <a:pt x="56537" y="23496"/>
                  <a:pt x="56841" y="24377"/>
                  <a:pt x="56810" y="25076"/>
                </a:cubicBezTo>
                <a:lnTo>
                  <a:pt x="56810" y="30548"/>
                </a:lnTo>
                <a:cubicBezTo>
                  <a:pt x="56689" y="29666"/>
                  <a:pt x="56537" y="28785"/>
                  <a:pt x="56142" y="27994"/>
                </a:cubicBezTo>
                <a:cubicBezTo>
                  <a:pt x="55139" y="30730"/>
                  <a:pt x="55199" y="33678"/>
                  <a:pt x="54075" y="36384"/>
                </a:cubicBezTo>
                <a:cubicBezTo>
                  <a:pt x="53801" y="34864"/>
                  <a:pt x="53558" y="33314"/>
                  <a:pt x="53254" y="31794"/>
                </a:cubicBezTo>
                <a:cubicBezTo>
                  <a:pt x="52403" y="33010"/>
                  <a:pt x="52342" y="34408"/>
                  <a:pt x="52129" y="35745"/>
                </a:cubicBezTo>
                <a:cubicBezTo>
                  <a:pt x="52099" y="34833"/>
                  <a:pt x="52008" y="33922"/>
                  <a:pt x="51370" y="33162"/>
                </a:cubicBezTo>
                <a:cubicBezTo>
                  <a:pt x="50883" y="33952"/>
                  <a:pt x="50579" y="34742"/>
                  <a:pt x="50306" y="35593"/>
                </a:cubicBezTo>
                <a:cubicBezTo>
                  <a:pt x="50063" y="34833"/>
                  <a:pt x="49819" y="34073"/>
                  <a:pt x="49242" y="33466"/>
                </a:cubicBezTo>
                <a:cubicBezTo>
                  <a:pt x="48056" y="34590"/>
                  <a:pt x="48543" y="36171"/>
                  <a:pt x="47570" y="37265"/>
                </a:cubicBezTo>
                <a:cubicBezTo>
                  <a:pt x="47540" y="36687"/>
                  <a:pt x="47327" y="36201"/>
                  <a:pt x="46841" y="35806"/>
                </a:cubicBezTo>
                <a:cubicBezTo>
                  <a:pt x="46780" y="35897"/>
                  <a:pt x="46719" y="35958"/>
                  <a:pt x="46658" y="36049"/>
                </a:cubicBezTo>
                <a:cubicBezTo>
                  <a:pt x="45442" y="33040"/>
                  <a:pt x="45746" y="29423"/>
                  <a:pt x="44348" y="26444"/>
                </a:cubicBezTo>
                <a:cubicBezTo>
                  <a:pt x="43649" y="28481"/>
                  <a:pt x="43619" y="30487"/>
                  <a:pt x="43223" y="32523"/>
                </a:cubicBezTo>
                <a:cubicBezTo>
                  <a:pt x="43163" y="29818"/>
                  <a:pt x="43041" y="27113"/>
                  <a:pt x="42464" y="24529"/>
                </a:cubicBezTo>
                <a:cubicBezTo>
                  <a:pt x="41795" y="26475"/>
                  <a:pt x="41613" y="28450"/>
                  <a:pt x="41369" y="30456"/>
                </a:cubicBezTo>
                <a:lnTo>
                  <a:pt x="41248" y="30335"/>
                </a:lnTo>
                <a:cubicBezTo>
                  <a:pt x="40701" y="31915"/>
                  <a:pt x="40761" y="33466"/>
                  <a:pt x="40701" y="35016"/>
                </a:cubicBezTo>
                <a:cubicBezTo>
                  <a:pt x="40488" y="35897"/>
                  <a:pt x="40245" y="36779"/>
                  <a:pt x="39850" y="37630"/>
                </a:cubicBezTo>
                <a:cubicBezTo>
                  <a:pt x="39515" y="36931"/>
                  <a:pt x="39424" y="36201"/>
                  <a:pt x="39181" y="35624"/>
                </a:cubicBezTo>
                <a:cubicBezTo>
                  <a:pt x="38938" y="34347"/>
                  <a:pt x="38664" y="33040"/>
                  <a:pt x="37904" y="31946"/>
                </a:cubicBezTo>
                <a:cubicBezTo>
                  <a:pt x="36780" y="33466"/>
                  <a:pt x="37084" y="35137"/>
                  <a:pt x="36780" y="36687"/>
                </a:cubicBezTo>
                <a:cubicBezTo>
                  <a:pt x="36628" y="36110"/>
                  <a:pt x="36445" y="35563"/>
                  <a:pt x="36293" y="35016"/>
                </a:cubicBezTo>
                <a:cubicBezTo>
                  <a:pt x="36141" y="34560"/>
                  <a:pt x="36172" y="33952"/>
                  <a:pt x="35442" y="33982"/>
                </a:cubicBezTo>
                <a:cubicBezTo>
                  <a:pt x="35017" y="34043"/>
                  <a:pt x="34804" y="34286"/>
                  <a:pt x="34652" y="34590"/>
                </a:cubicBezTo>
                <a:cubicBezTo>
                  <a:pt x="34500" y="34347"/>
                  <a:pt x="34318" y="34104"/>
                  <a:pt x="33862" y="34134"/>
                </a:cubicBezTo>
                <a:cubicBezTo>
                  <a:pt x="33163" y="34225"/>
                  <a:pt x="33163" y="34864"/>
                  <a:pt x="33011" y="35320"/>
                </a:cubicBezTo>
                <a:cubicBezTo>
                  <a:pt x="32828" y="35897"/>
                  <a:pt x="32676" y="36475"/>
                  <a:pt x="32524" y="37022"/>
                </a:cubicBezTo>
                <a:cubicBezTo>
                  <a:pt x="32220" y="35502"/>
                  <a:pt x="32494" y="33830"/>
                  <a:pt x="31369" y="32584"/>
                </a:cubicBezTo>
                <a:cubicBezTo>
                  <a:pt x="30579" y="33830"/>
                  <a:pt x="30305" y="35137"/>
                  <a:pt x="30093" y="36505"/>
                </a:cubicBezTo>
                <a:cubicBezTo>
                  <a:pt x="29819" y="37143"/>
                  <a:pt x="29819" y="37903"/>
                  <a:pt x="29363" y="38633"/>
                </a:cubicBezTo>
                <a:cubicBezTo>
                  <a:pt x="29029" y="37873"/>
                  <a:pt x="28755" y="37113"/>
                  <a:pt x="28573" y="36323"/>
                </a:cubicBezTo>
                <a:cubicBezTo>
                  <a:pt x="28482" y="34742"/>
                  <a:pt x="28573" y="33162"/>
                  <a:pt x="27995" y="31672"/>
                </a:cubicBezTo>
                <a:cubicBezTo>
                  <a:pt x="27965" y="31703"/>
                  <a:pt x="27934" y="31763"/>
                  <a:pt x="27874" y="31824"/>
                </a:cubicBezTo>
                <a:cubicBezTo>
                  <a:pt x="27661" y="29848"/>
                  <a:pt x="27479" y="27903"/>
                  <a:pt x="26779" y="26079"/>
                </a:cubicBezTo>
                <a:cubicBezTo>
                  <a:pt x="26202" y="28785"/>
                  <a:pt x="26111" y="31490"/>
                  <a:pt x="26020" y="34225"/>
                </a:cubicBezTo>
                <a:cubicBezTo>
                  <a:pt x="25655" y="32280"/>
                  <a:pt x="25594" y="30274"/>
                  <a:pt x="24956" y="28359"/>
                </a:cubicBezTo>
                <a:cubicBezTo>
                  <a:pt x="23557" y="31642"/>
                  <a:pt x="23861" y="35198"/>
                  <a:pt x="22646" y="38481"/>
                </a:cubicBezTo>
                <a:cubicBezTo>
                  <a:pt x="22554" y="38390"/>
                  <a:pt x="22524" y="38329"/>
                  <a:pt x="22463" y="38298"/>
                </a:cubicBezTo>
                <a:cubicBezTo>
                  <a:pt x="22007" y="38785"/>
                  <a:pt x="21795" y="39302"/>
                  <a:pt x="21764" y="39879"/>
                </a:cubicBezTo>
                <a:cubicBezTo>
                  <a:pt x="20822" y="38967"/>
                  <a:pt x="21247" y="37295"/>
                  <a:pt x="20123" y="36384"/>
                </a:cubicBezTo>
                <a:cubicBezTo>
                  <a:pt x="19484" y="37083"/>
                  <a:pt x="19272" y="37903"/>
                  <a:pt x="19029" y="38754"/>
                </a:cubicBezTo>
                <a:cubicBezTo>
                  <a:pt x="18755" y="37995"/>
                  <a:pt x="18451" y="37235"/>
                  <a:pt x="17965" y="36505"/>
                </a:cubicBezTo>
                <a:cubicBezTo>
                  <a:pt x="17296" y="37417"/>
                  <a:pt x="17235" y="38329"/>
                  <a:pt x="17205" y="39241"/>
                </a:cubicBezTo>
                <a:cubicBezTo>
                  <a:pt x="16931" y="37934"/>
                  <a:pt x="16840" y="36566"/>
                  <a:pt x="15959" y="35502"/>
                </a:cubicBezTo>
                <a:cubicBezTo>
                  <a:pt x="15776" y="37143"/>
                  <a:pt x="15563" y="38754"/>
                  <a:pt x="15259" y="40305"/>
                </a:cubicBezTo>
                <a:cubicBezTo>
                  <a:pt x="14104" y="37843"/>
                  <a:pt x="14287" y="34803"/>
                  <a:pt x="13193" y="32280"/>
                </a:cubicBezTo>
                <a:cubicBezTo>
                  <a:pt x="12828" y="33070"/>
                  <a:pt x="12645" y="33922"/>
                  <a:pt x="12524" y="34742"/>
                </a:cubicBezTo>
                <a:lnTo>
                  <a:pt x="12524" y="29514"/>
                </a:lnTo>
                <a:cubicBezTo>
                  <a:pt x="12524" y="28876"/>
                  <a:pt x="12828" y="27873"/>
                  <a:pt x="11582" y="27873"/>
                </a:cubicBezTo>
                <a:cubicBezTo>
                  <a:pt x="11126" y="30943"/>
                  <a:pt x="11065" y="34073"/>
                  <a:pt x="9636" y="36991"/>
                </a:cubicBezTo>
                <a:cubicBezTo>
                  <a:pt x="8512" y="33922"/>
                  <a:pt x="8390" y="30548"/>
                  <a:pt x="7417" y="27569"/>
                </a:cubicBezTo>
                <a:cubicBezTo>
                  <a:pt x="6202" y="27538"/>
                  <a:pt x="6536" y="28359"/>
                  <a:pt x="6505" y="28906"/>
                </a:cubicBezTo>
                <a:cubicBezTo>
                  <a:pt x="6445" y="30760"/>
                  <a:pt x="6505" y="32584"/>
                  <a:pt x="6414" y="34438"/>
                </a:cubicBezTo>
                <a:cubicBezTo>
                  <a:pt x="5776" y="34712"/>
                  <a:pt x="5746" y="35198"/>
                  <a:pt x="5654" y="35715"/>
                </a:cubicBezTo>
                <a:cubicBezTo>
                  <a:pt x="5290" y="37691"/>
                  <a:pt x="4864" y="39666"/>
                  <a:pt x="4135" y="41551"/>
                </a:cubicBezTo>
                <a:cubicBezTo>
                  <a:pt x="3466" y="40001"/>
                  <a:pt x="3770" y="38055"/>
                  <a:pt x="2797" y="36718"/>
                </a:cubicBezTo>
                <a:cubicBezTo>
                  <a:pt x="1885" y="37083"/>
                  <a:pt x="1946" y="37721"/>
                  <a:pt x="1946" y="38359"/>
                </a:cubicBezTo>
                <a:cubicBezTo>
                  <a:pt x="1946" y="39757"/>
                  <a:pt x="1551" y="45624"/>
                  <a:pt x="518" y="46809"/>
                </a:cubicBezTo>
                <a:cubicBezTo>
                  <a:pt x="1" y="47448"/>
                  <a:pt x="214" y="48177"/>
                  <a:pt x="214" y="48846"/>
                </a:cubicBezTo>
                <a:lnTo>
                  <a:pt x="214" y="49423"/>
                </a:lnTo>
                <a:lnTo>
                  <a:pt x="183" y="49423"/>
                </a:lnTo>
                <a:cubicBezTo>
                  <a:pt x="183" y="57934"/>
                  <a:pt x="366" y="63861"/>
                  <a:pt x="366" y="72372"/>
                </a:cubicBezTo>
                <a:lnTo>
                  <a:pt x="426" y="72372"/>
                </a:lnTo>
                <a:cubicBezTo>
                  <a:pt x="95626" y="62797"/>
                  <a:pt x="190855" y="60244"/>
                  <a:pt x="286055" y="50669"/>
                </a:cubicBezTo>
                <a:lnTo>
                  <a:pt x="286085" y="50669"/>
                </a:lnTo>
                <a:cubicBezTo>
                  <a:pt x="286511" y="42159"/>
                  <a:pt x="286480" y="24742"/>
                  <a:pt x="286480" y="162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43"/>
          <p:cNvSpPr/>
          <p:nvPr/>
        </p:nvSpPr>
        <p:spPr>
          <a:xfrm>
            <a:off x="588990" y="1763670"/>
            <a:ext cx="1239511" cy="4001907"/>
          </a:xfrm>
          <a:custGeom>
            <a:rect b="b" l="l" r="r" t="t"/>
            <a:pathLst>
              <a:path extrusionOk="0" h="29219" w="9050">
                <a:moveTo>
                  <a:pt x="310" y="18253"/>
                </a:moveTo>
                <a:cubicBezTo>
                  <a:pt x="608" y="18455"/>
                  <a:pt x="1215" y="18932"/>
                  <a:pt x="1561" y="18956"/>
                </a:cubicBezTo>
                <a:cubicBezTo>
                  <a:pt x="1275" y="18956"/>
                  <a:pt x="846" y="18920"/>
                  <a:pt x="513" y="19075"/>
                </a:cubicBezTo>
                <a:cubicBezTo>
                  <a:pt x="989" y="19110"/>
                  <a:pt x="1311" y="19515"/>
                  <a:pt x="1680" y="19801"/>
                </a:cubicBezTo>
                <a:cubicBezTo>
                  <a:pt x="1358" y="19670"/>
                  <a:pt x="977" y="19872"/>
                  <a:pt x="680" y="19622"/>
                </a:cubicBezTo>
                <a:cubicBezTo>
                  <a:pt x="751" y="19706"/>
                  <a:pt x="799" y="19825"/>
                  <a:pt x="882" y="19920"/>
                </a:cubicBezTo>
                <a:cubicBezTo>
                  <a:pt x="1156" y="20182"/>
                  <a:pt x="1513" y="20289"/>
                  <a:pt x="1858" y="20444"/>
                </a:cubicBezTo>
                <a:cubicBezTo>
                  <a:pt x="1644" y="20539"/>
                  <a:pt x="1311" y="20491"/>
                  <a:pt x="1049" y="20551"/>
                </a:cubicBezTo>
                <a:cubicBezTo>
                  <a:pt x="1727" y="20706"/>
                  <a:pt x="2287" y="21087"/>
                  <a:pt x="2966" y="21194"/>
                </a:cubicBezTo>
                <a:cubicBezTo>
                  <a:pt x="3180" y="21230"/>
                  <a:pt x="3406" y="21265"/>
                  <a:pt x="3644" y="21313"/>
                </a:cubicBezTo>
                <a:lnTo>
                  <a:pt x="3644" y="29219"/>
                </a:lnTo>
                <a:lnTo>
                  <a:pt x="4418" y="29219"/>
                </a:lnTo>
                <a:lnTo>
                  <a:pt x="4418" y="21420"/>
                </a:lnTo>
                <a:cubicBezTo>
                  <a:pt x="4859" y="21432"/>
                  <a:pt x="5287" y="21349"/>
                  <a:pt x="5752" y="21480"/>
                </a:cubicBezTo>
                <a:cubicBezTo>
                  <a:pt x="6073" y="21563"/>
                  <a:pt x="6299" y="21682"/>
                  <a:pt x="6621" y="21670"/>
                </a:cubicBezTo>
                <a:cubicBezTo>
                  <a:pt x="6918" y="21658"/>
                  <a:pt x="7192" y="21563"/>
                  <a:pt x="7478" y="21551"/>
                </a:cubicBezTo>
                <a:cubicBezTo>
                  <a:pt x="7204" y="21444"/>
                  <a:pt x="6918" y="21372"/>
                  <a:pt x="6633" y="21289"/>
                </a:cubicBezTo>
                <a:cubicBezTo>
                  <a:pt x="7502" y="21301"/>
                  <a:pt x="8585" y="21111"/>
                  <a:pt x="9050" y="20158"/>
                </a:cubicBezTo>
                <a:cubicBezTo>
                  <a:pt x="8716" y="20289"/>
                  <a:pt x="8431" y="20360"/>
                  <a:pt x="8121" y="20158"/>
                </a:cubicBezTo>
                <a:cubicBezTo>
                  <a:pt x="8228" y="20063"/>
                  <a:pt x="8371" y="19979"/>
                  <a:pt x="8538" y="19896"/>
                </a:cubicBezTo>
                <a:cubicBezTo>
                  <a:pt x="8252" y="19896"/>
                  <a:pt x="7978" y="19801"/>
                  <a:pt x="7740" y="19622"/>
                </a:cubicBezTo>
                <a:cubicBezTo>
                  <a:pt x="7990" y="19456"/>
                  <a:pt x="8240" y="19289"/>
                  <a:pt x="8454" y="19063"/>
                </a:cubicBezTo>
                <a:cubicBezTo>
                  <a:pt x="8538" y="18979"/>
                  <a:pt x="8597" y="18872"/>
                  <a:pt x="8669" y="18801"/>
                </a:cubicBezTo>
                <a:cubicBezTo>
                  <a:pt x="8407" y="18920"/>
                  <a:pt x="7883" y="18920"/>
                  <a:pt x="7680" y="18932"/>
                </a:cubicBezTo>
                <a:cubicBezTo>
                  <a:pt x="7740" y="18825"/>
                  <a:pt x="7835" y="18741"/>
                  <a:pt x="7942" y="18705"/>
                </a:cubicBezTo>
                <a:cubicBezTo>
                  <a:pt x="7657" y="18705"/>
                  <a:pt x="7383" y="18729"/>
                  <a:pt x="7097" y="18801"/>
                </a:cubicBezTo>
                <a:cubicBezTo>
                  <a:pt x="7240" y="18670"/>
                  <a:pt x="7466" y="18467"/>
                  <a:pt x="7645" y="18432"/>
                </a:cubicBezTo>
                <a:cubicBezTo>
                  <a:pt x="7359" y="18515"/>
                  <a:pt x="6573" y="18575"/>
                  <a:pt x="6347" y="18313"/>
                </a:cubicBezTo>
                <a:cubicBezTo>
                  <a:pt x="6871" y="18098"/>
                  <a:pt x="7383" y="18194"/>
                  <a:pt x="7835" y="17801"/>
                </a:cubicBezTo>
                <a:cubicBezTo>
                  <a:pt x="8169" y="17539"/>
                  <a:pt x="8335" y="17074"/>
                  <a:pt x="8657" y="16824"/>
                </a:cubicBezTo>
                <a:cubicBezTo>
                  <a:pt x="8466" y="17015"/>
                  <a:pt x="8169" y="16908"/>
                  <a:pt x="7930" y="16896"/>
                </a:cubicBezTo>
                <a:cubicBezTo>
                  <a:pt x="7990" y="16848"/>
                  <a:pt x="8050" y="16777"/>
                  <a:pt x="8109" y="16741"/>
                </a:cubicBezTo>
                <a:cubicBezTo>
                  <a:pt x="7942" y="16705"/>
                  <a:pt x="7764" y="16765"/>
                  <a:pt x="7585" y="16765"/>
                </a:cubicBezTo>
                <a:cubicBezTo>
                  <a:pt x="7835" y="16658"/>
                  <a:pt x="8061" y="16491"/>
                  <a:pt x="8300" y="16372"/>
                </a:cubicBezTo>
                <a:cubicBezTo>
                  <a:pt x="7811" y="16360"/>
                  <a:pt x="7418" y="16419"/>
                  <a:pt x="6966" y="16134"/>
                </a:cubicBezTo>
                <a:cubicBezTo>
                  <a:pt x="7121" y="16050"/>
                  <a:pt x="7395" y="15931"/>
                  <a:pt x="7478" y="15777"/>
                </a:cubicBezTo>
                <a:cubicBezTo>
                  <a:pt x="7299" y="15753"/>
                  <a:pt x="7109" y="15729"/>
                  <a:pt x="6942" y="15646"/>
                </a:cubicBezTo>
                <a:cubicBezTo>
                  <a:pt x="7240" y="15181"/>
                  <a:pt x="7645" y="14872"/>
                  <a:pt x="7883" y="14336"/>
                </a:cubicBezTo>
                <a:cubicBezTo>
                  <a:pt x="7442" y="14586"/>
                  <a:pt x="5990" y="15384"/>
                  <a:pt x="5692" y="14562"/>
                </a:cubicBezTo>
                <a:cubicBezTo>
                  <a:pt x="6168" y="14443"/>
                  <a:pt x="6609" y="14264"/>
                  <a:pt x="7061" y="14134"/>
                </a:cubicBezTo>
                <a:cubicBezTo>
                  <a:pt x="6918" y="14086"/>
                  <a:pt x="6704" y="14110"/>
                  <a:pt x="6549" y="14074"/>
                </a:cubicBezTo>
                <a:cubicBezTo>
                  <a:pt x="6764" y="13967"/>
                  <a:pt x="7037" y="13919"/>
                  <a:pt x="7264" y="13848"/>
                </a:cubicBezTo>
                <a:cubicBezTo>
                  <a:pt x="7157" y="13836"/>
                  <a:pt x="7097" y="13776"/>
                  <a:pt x="7002" y="13729"/>
                </a:cubicBezTo>
                <a:cubicBezTo>
                  <a:pt x="7168" y="13491"/>
                  <a:pt x="7740" y="13217"/>
                  <a:pt x="7990" y="13062"/>
                </a:cubicBezTo>
                <a:cubicBezTo>
                  <a:pt x="7716" y="13133"/>
                  <a:pt x="7335" y="13133"/>
                  <a:pt x="7061" y="13038"/>
                </a:cubicBezTo>
                <a:cubicBezTo>
                  <a:pt x="7216" y="12895"/>
                  <a:pt x="7395" y="12740"/>
                  <a:pt x="7561" y="12598"/>
                </a:cubicBezTo>
                <a:cubicBezTo>
                  <a:pt x="7145" y="12538"/>
                  <a:pt x="6692" y="12681"/>
                  <a:pt x="6275" y="12669"/>
                </a:cubicBezTo>
                <a:cubicBezTo>
                  <a:pt x="6442" y="12586"/>
                  <a:pt x="6585" y="12431"/>
                  <a:pt x="6752" y="12371"/>
                </a:cubicBezTo>
                <a:cubicBezTo>
                  <a:pt x="6168" y="12443"/>
                  <a:pt x="5775" y="12407"/>
                  <a:pt x="5240" y="12074"/>
                </a:cubicBezTo>
                <a:cubicBezTo>
                  <a:pt x="5668" y="12086"/>
                  <a:pt x="6073" y="12050"/>
                  <a:pt x="6490" y="12002"/>
                </a:cubicBezTo>
                <a:cubicBezTo>
                  <a:pt x="6395" y="11990"/>
                  <a:pt x="6287" y="11955"/>
                  <a:pt x="6192" y="11955"/>
                </a:cubicBezTo>
                <a:cubicBezTo>
                  <a:pt x="6275" y="11931"/>
                  <a:pt x="6383" y="11871"/>
                  <a:pt x="6466" y="11848"/>
                </a:cubicBezTo>
                <a:cubicBezTo>
                  <a:pt x="6264" y="11871"/>
                  <a:pt x="6085" y="11848"/>
                  <a:pt x="5894" y="11776"/>
                </a:cubicBezTo>
                <a:cubicBezTo>
                  <a:pt x="6323" y="11705"/>
                  <a:pt x="6514" y="11633"/>
                  <a:pt x="6859" y="11336"/>
                </a:cubicBezTo>
                <a:cubicBezTo>
                  <a:pt x="6668" y="11312"/>
                  <a:pt x="6490" y="11336"/>
                  <a:pt x="6287" y="11336"/>
                </a:cubicBezTo>
                <a:cubicBezTo>
                  <a:pt x="6787" y="11347"/>
                  <a:pt x="6847" y="10478"/>
                  <a:pt x="7145" y="10181"/>
                </a:cubicBezTo>
                <a:cubicBezTo>
                  <a:pt x="6692" y="10454"/>
                  <a:pt x="6383" y="10478"/>
                  <a:pt x="5894" y="10502"/>
                </a:cubicBezTo>
                <a:cubicBezTo>
                  <a:pt x="6216" y="10395"/>
                  <a:pt x="6430" y="10157"/>
                  <a:pt x="6680" y="9919"/>
                </a:cubicBezTo>
                <a:cubicBezTo>
                  <a:pt x="6573" y="9966"/>
                  <a:pt x="6454" y="10002"/>
                  <a:pt x="6347" y="10038"/>
                </a:cubicBezTo>
                <a:cubicBezTo>
                  <a:pt x="6430" y="9919"/>
                  <a:pt x="6514" y="9800"/>
                  <a:pt x="6609" y="9692"/>
                </a:cubicBezTo>
                <a:cubicBezTo>
                  <a:pt x="6371" y="9740"/>
                  <a:pt x="6097" y="9764"/>
                  <a:pt x="5871" y="9752"/>
                </a:cubicBezTo>
                <a:cubicBezTo>
                  <a:pt x="6287" y="9454"/>
                  <a:pt x="6514" y="8930"/>
                  <a:pt x="6787" y="8502"/>
                </a:cubicBezTo>
                <a:cubicBezTo>
                  <a:pt x="6347" y="8776"/>
                  <a:pt x="5978" y="9145"/>
                  <a:pt x="5454" y="8966"/>
                </a:cubicBezTo>
                <a:cubicBezTo>
                  <a:pt x="5609" y="8919"/>
                  <a:pt x="5740" y="8847"/>
                  <a:pt x="5894" y="8800"/>
                </a:cubicBezTo>
                <a:cubicBezTo>
                  <a:pt x="5847" y="8788"/>
                  <a:pt x="5775" y="8728"/>
                  <a:pt x="5680" y="8728"/>
                </a:cubicBezTo>
                <a:cubicBezTo>
                  <a:pt x="5859" y="8657"/>
                  <a:pt x="6049" y="8502"/>
                  <a:pt x="6228" y="8395"/>
                </a:cubicBezTo>
                <a:cubicBezTo>
                  <a:pt x="6037" y="8395"/>
                  <a:pt x="5847" y="8359"/>
                  <a:pt x="5656" y="8359"/>
                </a:cubicBezTo>
                <a:cubicBezTo>
                  <a:pt x="6168" y="8192"/>
                  <a:pt x="6383" y="7716"/>
                  <a:pt x="6573" y="7180"/>
                </a:cubicBezTo>
                <a:cubicBezTo>
                  <a:pt x="6371" y="7347"/>
                  <a:pt x="6156" y="7526"/>
                  <a:pt x="5906" y="7478"/>
                </a:cubicBezTo>
                <a:cubicBezTo>
                  <a:pt x="6014" y="7371"/>
                  <a:pt x="6109" y="7252"/>
                  <a:pt x="6109" y="7109"/>
                </a:cubicBezTo>
                <a:cubicBezTo>
                  <a:pt x="5954" y="7228"/>
                  <a:pt x="5740" y="7311"/>
                  <a:pt x="5561" y="7204"/>
                </a:cubicBezTo>
                <a:cubicBezTo>
                  <a:pt x="5633" y="7145"/>
                  <a:pt x="5692" y="7073"/>
                  <a:pt x="5787" y="7025"/>
                </a:cubicBezTo>
                <a:cubicBezTo>
                  <a:pt x="5513" y="7014"/>
                  <a:pt x="5299" y="7014"/>
                  <a:pt x="5025" y="6906"/>
                </a:cubicBezTo>
                <a:cubicBezTo>
                  <a:pt x="5633" y="7014"/>
                  <a:pt x="5799" y="6359"/>
                  <a:pt x="6037" y="5882"/>
                </a:cubicBezTo>
                <a:cubicBezTo>
                  <a:pt x="5787" y="5942"/>
                  <a:pt x="5513" y="5978"/>
                  <a:pt x="5263" y="5978"/>
                </a:cubicBezTo>
                <a:cubicBezTo>
                  <a:pt x="5430" y="5930"/>
                  <a:pt x="5597" y="5823"/>
                  <a:pt x="5680" y="5680"/>
                </a:cubicBezTo>
                <a:cubicBezTo>
                  <a:pt x="5454" y="5740"/>
                  <a:pt x="5192" y="5704"/>
                  <a:pt x="5013" y="5513"/>
                </a:cubicBezTo>
                <a:cubicBezTo>
                  <a:pt x="5240" y="5335"/>
                  <a:pt x="5549" y="5216"/>
                  <a:pt x="5740" y="4990"/>
                </a:cubicBezTo>
                <a:cubicBezTo>
                  <a:pt x="5549" y="5120"/>
                  <a:pt x="5299" y="4990"/>
                  <a:pt x="5085" y="4942"/>
                </a:cubicBezTo>
                <a:cubicBezTo>
                  <a:pt x="5216" y="4859"/>
                  <a:pt x="5394" y="4739"/>
                  <a:pt x="5442" y="4573"/>
                </a:cubicBezTo>
                <a:cubicBezTo>
                  <a:pt x="5311" y="4632"/>
                  <a:pt x="5156" y="4644"/>
                  <a:pt x="5025" y="4620"/>
                </a:cubicBezTo>
                <a:cubicBezTo>
                  <a:pt x="5121" y="4525"/>
                  <a:pt x="5204" y="4442"/>
                  <a:pt x="5275" y="4335"/>
                </a:cubicBezTo>
                <a:cubicBezTo>
                  <a:pt x="5132" y="4323"/>
                  <a:pt x="4942" y="4311"/>
                  <a:pt x="4823" y="4263"/>
                </a:cubicBezTo>
                <a:cubicBezTo>
                  <a:pt x="4966" y="4192"/>
                  <a:pt x="5097" y="4049"/>
                  <a:pt x="5204" y="3918"/>
                </a:cubicBezTo>
                <a:cubicBezTo>
                  <a:pt x="5061" y="3918"/>
                  <a:pt x="4894" y="3906"/>
                  <a:pt x="4763" y="3870"/>
                </a:cubicBezTo>
                <a:cubicBezTo>
                  <a:pt x="5025" y="3751"/>
                  <a:pt x="5132" y="3418"/>
                  <a:pt x="5275" y="3144"/>
                </a:cubicBezTo>
                <a:cubicBezTo>
                  <a:pt x="5085" y="3239"/>
                  <a:pt x="4882" y="3275"/>
                  <a:pt x="4704" y="3370"/>
                </a:cubicBezTo>
                <a:cubicBezTo>
                  <a:pt x="4775" y="3263"/>
                  <a:pt x="4894" y="3144"/>
                  <a:pt x="5013" y="3073"/>
                </a:cubicBezTo>
                <a:lnTo>
                  <a:pt x="4537" y="3073"/>
                </a:lnTo>
                <a:cubicBezTo>
                  <a:pt x="4656" y="2942"/>
                  <a:pt x="4740" y="2787"/>
                  <a:pt x="4847" y="2668"/>
                </a:cubicBezTo>
                <a:cubicBezTo>
                  <a:pt x="4668" y="2823"/>
                  <a:pt x="4442" y="2823"/>
                  <a:pt x="4240" y="2823"/>
                </a:cubicBezTo>
                <a:cubicBezTo>
                  <a:pt x="4406" y="2787"/>
                  <a:pt x="4549" y="2644"/>
                  <a:pt x="4680" y="2525"/>
                </a:cubicBezTo>
                <a:cubicBezTo>
                  <a:pt x="4597" y="2549"/>
                  <a:pt x="4501" y="2537"/>
                  <a:pt x="4406" y="2549"/>
                </a:cubicBezTo>
                <a:lnTo>
                  <a:pt x="4656" y="2299"/>
                </a:lnTo>
                <a:cubicBezTo>
                  <a:pt x="4561" y="2323"/>
                  <a:pt x="4466" y="2263"/>
                  <a:pt x="4370" y="2287"/>
                </a:cubicBezTo>
                <a:cubicBezTo>
                  <a:pt x="4347" y="2108"/>
                  <a:pt x="4359" y="1930"/>
                  <a:pt x="4466" y="1811"/>
                </a:cubicBezTo>
                <a:cubicBezTo>
                  <a:pt x="4311" y="1703"/>
                  <a:pt x="4370" y="1477"/>
                  <a:pt x="4323" y="1299"/>
                </a:cubicBezTo>
                <a:cubicBezTo>
                  <a:pt x="4347" y="1287"/>
                  <a:pt x="4347" y="1275"/>
                  <a:pt x="4359" y="1251"/>
                </a:cubicBezTo>
                <a:cubicBezTo>
                  <a:pt x="4359" y="834"/>
                  <a:pt x="4299" y="418"/>
                  <a:pt x="4299" y="1"/>
                </a:cubicBezTo>
                <a:cubicBezTo>
                  <a:pt x="4299" y="453"/>
                  <a:pt x="4228" y="1584"/>
                  <a:pt x="3870" y="1537"/>
                </a:cubicBezTo>
                <a:cubicBezTo>
                  <a:pt x="3894" y="1751"/>
                  <a:pt x="4001" y="1942"/>
                  <a:pt x="4061" y="2132"/>
                </a:cubicBezTo>
                <a:cubicBezTo>
                  <a:pt x="3930" y="2108"/>
                  <a:pt x="3787" y="2049"/>
                  <a:pt x="3656" y="2013"/>
                </a:cubicBezTo>
                <a:cubicBezTo>
                  <a:pt x="3728" y="2227"/>
                  <a:pt x="3930" y="2323"/>
                  <a:pt x="3894" y="2596"/>
                </a:cubicBezTo>
                <a:cubicBezTo>
                  <a:pt x="3835" y="2549"/>
                  <a:pt x="3704" y="2537"/>
                  <a:pt x="3668" y="2501"/>
                </a:cubicBezTo>
                <a:cubicBezTo>
                  <a:pt x="3751" y="2704"/>
                  <a:pt x="3847" y="2882"/>
                  <a:pt x="3954" y="3061"/>
                </a:cubicBezTo>
                <a:cubicBezTo>
                  <a:pt x="3716" y="3073"/>
                  <a:pt x="3406" y="2977"/>
                  <a:pt x="3239" y="2787"/>
                </a:cubicBezTo>
                <a:cubicBezTo>
                  <a:pt x="3347" y="3132"/>
                  <a:pt x="3656" y="3323"/>
                  <a:pt x="3763" y="3620"/>
                </a:cubicBezTo>
                <a:cubicBezTo>
                  <a:pt x="3573" y="3608"/>
                  <a:pt x="3394" y="3537"/>
                  <a:pt x="3192" y="3501"/>
                </a:cubicBezTo>
                <a:cubicBezTo>
                  <a:pt x="3335" y="3727"/>
                  <a:pt x="3525" y="3930"/>
                  <a:pt x="3644" y="4168"/>
                </a:cubicBezTo>
                <a:cubicBezTo>
                  <a:pt x="3430" y="4168"/>
                  <a:pt x="3216" y="4037"/>
                  <a:pt x="3013" y="4097"/>
                </a:cubicBezTo>
                <a:cubicBezTo>
                  <a:pt x="3192" y="4323"/>
                  <a:pt x="3585" y="4489"/>
                  <a:pt x="3644" y="4799"/>
                </a:cubicBezTo>
                <a:cubicBezTo>
                  <a:pt x="3454" y="4799"/>
                  <a:pt x="3251" y="4728"/>
                  <a:pt x="3061" y="4632"/>
                </a:cubicBezTo>
                <a:cubicBezTo>
                  <a:pt x="3287" y="5025"/>
                  <a:pt x="3513" y="5263"/>
                  <a:pt x="3835" y="5513"/>
                </a:cubicBezTo>
                <a:cubicBezTo>
                  <a:pt x="3585" y="5525"/>
                  <a:pt x="3394" y="5656"/>
                  <a:pt x="3120" y="5597"/>
                </a:cubicBezTo>
                <a:cubicBezTo>
                  <a:pt x="2835" y="5537"/>
                  <a:pt x="2561" y="5335"/>
                  <a:pt x="2287" y="5216"/>
                </a:cubicBezTo>
                <a:cubicBezTo>
                  <a:pt x="2454" y="5716"/>
                  <a:pt x="3108" y="5811"/>
                  <a:pt x="3275" y="6311"/>
                </a:cubicBezTo>
                <a:cubicBezTo>
                  <a:pt x="3180" y="6287"/>
                  <a:pt x="3061" y="6311"/>
                  <a:pt x="2954" y="6275"/>
                </a:cubicBezTo>
                <a:cubicBezTo>
                  <a:pt x="2942" y="6311"/>
                  <a:pt x="2942" y="6359"/>
                  <a:pt x="2930" y="6406"/>
                </a:cubicBezTo>
                <a:cubicBezTo>
                  <a:pt x="2739" y="6430"/>
                  <a:pt x="2561" y="6347"/>
                  <a:pt x="2382" y="6252"/>
                </a:cubicBezTo>
                <a:cubicBezTo>
                  <a:pt x="2513" y="6478"/>
                  <a:pt x="2692" y="6656"/>
                  <a:pt x="2811" y="6871"/>
                </a:cubicBezTo>
                <a:cubicBezTo>
                  <a:pt x="2585" y="6847"/>
                  <a:pt x="2346" y="6811"/>
                  <a:pt x="2168" y="6633"/>
                </a:cubicBezTo>
                <a:cubicBezTo>
                  <a:pt x="2263" y="7121"/>
                  <a:pt x="2513" y="7347"/>
                  <a:pt x="2799" y="7657"/>
                </a:cubicBezTo>
                <a:cubicBezTo>
                  <a:pt x="2406" y="7776"/>
                  <a:pt x="2049" y="7478"/>
                  <a:pt x="1680" y="7478"/>
                </a:cubicBezTo>
                <a:cubicBezTo>
                  <a:pt x="1870" y="7823"/>
                  <a:pt x="2156" y="8121"/>
                  <a:pt x="2442" y="8359"/>
                </a:cubicBezTo>
                <a:cubicBezTo>
                  <a:pt x="2287" y="8359"/>
                  <a:pt x="2156" y="8359"/>
                  <a:pt x="2001" y="8371"/>
                </a:cubicBezTo>
                <a:cubicBezTo>
                  <a:pt x="2156" y="8716"/>
                  <a:pt x="2537" y="8895"/>
                  <a:pt x="2811" y="9085"/>
                </a:cubicBezTo>
                <a:cubicBezTo>
                  <a:pt x="2537" y="9109"/>
                  <a:pt x="2227" y="9288"/>
                  <a:pt x="1977" y="9228"/>
                </a:cubicBezTo>
                <a:cubicBezTo>
                  <a:pt x="2168" y="9407"/>
                  <a:pt x="2358" y="9609"/>
                  <a:pt x="2596" y="9728"/>
                </a:cubicBezTo>
                <a:cubicBezTo>
                  <a:pt x="2108" y="9871"/>
                  <a:pt x="1787" y="9669"/>
                  <a:pt x="1346" y="9407"/>
                </a:cubicBezTo>
                <a:cubicBezTo>
                  <a:pt x="1644" y="9883"/>
                  <a:pt x="1858" y="10324"/>
                  <a:pt x="2346" y="10633"/>
                </a:cubicBezTo>
                <a:cubicBezTo>
                  <a:pt x="2204" y="10812"/>
                  <a:pt x="1882" y="10800"/>
                  <a:pt x="1668" y="10776"/>
                </a:cubicBezTo>
                <a:cubicBezTo>
                  <a:pt x="1763" y="10871"/>
                  <a:pt x="1763" y="10955"/>
                  <a:pt x="1823" y="11050"/>
                </a:cubicBezTo>
                <a:lnTo>
                  <a:pt x="1453" y="11050"/>
                </a:lnTo>
                <a:cubicBezTo>
                  <a:pt x="1561" y="11228"/>
                  <a:pt x="1739" y="11336"/>
                  <a:pt x="1930" y="11407"/>
                </a:cubicBezTo>
                <a:cubicBezTo>
                  <a:pt x="1453" y="11669"/>
                  <a:pt x="775" y="11419"/>
                  <a:pt x="453" y="10955"/>
                </a:cubicBezTo>
                <a:cubicBezTo>
                  <a:pt x="680" y="11609"/>
                  <a:pt x="1370" y="11669"/>
                  <a:pt x="1620" y="12240"/>
                </a:cubicBezTo>
                <a:cubicBezTo>
                  <a:pt x="1549" y="12252"/>
                  <a:pt x="1465" y="12324"/>
                  <a:pt x="1370" y="12324"/>
                </a:cubicBezTo>
                <a:cubicBezTo>
                  <a:pt x="1501" y="12502"/>
                  <a:pt x="1692" y="12621"/>
                  <a:pt x="1870" y="12729"/>
                </a:cubicBezTo>
                <a:cubicBezTo>
                  <a:pt x="1561" y="12764"/>
                  <a:pt x="1168" y="12705"/>
                  <a:pt x="918" y="12467"/>
                </a:cubicBezTo>
                <a:cubicBezTo>
                  <a:pt x="1072" y="12776"/>
                  <a:pt x="1918" y="13252"/>
                  <a:pt x="1823" y="13562"/>
                </a:cubicBezTo>
                <a:cubicBezTo>
                  <a:pt x="1668" y="13562"/>
                  <a:pt x="1501" y="13550"/>
                  <a:pt x="1346" y="13574"/>
                </a:cubicBezTo>
                <a:cubicBezTo>
                  <a:pt x="1453" y="13848"/>
                  <a:pt x="1739" y="14038"/>
                  <a:pt x="1989" y="14074"/>
                </a:cubicBezTo>
                <a:cubicBezTo>
                  <a:pt x="1513" y="14324"/>
                  <a:pt x="572" y="14336"/>
                  <a:pt x="120" y="13991"/>
                </a:cubicBezTo>
                <a:cubicBezTo>
                  <a:pt x="251" y="14157"/>
                  <a:pt x="263" y="14431"/>
                  <a:pt x="382" y="14610"/>
                </a:cubicBezTo>
                <a:cubicBezTo>
                  <a:pt x="608" y="14967"/>
                  <a:pt x="858" y="14979"/>
                  <a:pt x="1203" y="15122"/>
                </a:cubicBezTo>
                <a:cubicBezTo>
                  <a:pt x="1108" y="15110"/>
                  <a:pt x="1013" y="15146"/>
                  <a:pt x="918" y="15146"/>
                </a:cubicBezTo>
                <a:cubicBezTo>
                  <a:pt x="1156" y="15443"/>
                  <a:pt x="1382" y="15717"/>
                  <a:pt x="1739" y="15824"/>
                </a:cubicBezTo>
                <a:cubicBezTo>
                  <a:pt x="1442" y="15717"/>
                  <a:pt x="1096" y="15765"/>
                  <a:pt x="846" y="15527"/>
                </a:cubicBezTo>
                <a:cubicBezTo>
                  <a:pt x="953" y="15753"/>
                  <a:pt x="1084" y="15979"/>
                  <a:pt x="1275" y="16134"/>
                </a:cubicBezTo>
                <a:cubicBezTo>
                  <a:pt x="1442" y="16289"/>
                  <a:pt x="1692" y="16289"/>
                  <a:pt x="1787" y="16515"/>
                </a:cubicBezTo>
                <a:cubicBezTo>
                  <a:pt x="1465" y="16467"/>
                  <a:pt x="1072" y="16360"/>
                  <a:pt x="751" y="16479"/>
                </a:cubicBezTo>
                <a:cubicBezTo>
                  <a:pt x="1192" y="16491"/>
                  <a:pt x="1739" y="16765"/>
                  <a:pt x="1989" y="17170"/>
                </a:cubicBezTo>
                <a:cubicBezTo>
                  <a:pt x="1525" y="17181"/>
                  <a:pt x="1096" y="17289"/>
                  <a:pt x="632" y="17253"/>
                </a:cubicBezTo>
                <a:cubicBezTo>
                  <a:pt x="787" y="17527"/>
                  <a:pt x="1453" y="17670"/>
                  <a:pt x="1692" y="17920"/>
                </a:cubicBezTo>
                <a:cubicBezTo>
                  <a:pt x="1346" y="17836"/>
                  <a:pt x="953" y="17860"/>
                  <a:pt x="608" y="17884"/>
                </a:cubicBezTo>
                <a:cubicBezTo>
                  <a:pt x="715" y="18015"/>
                  <a:pt x="846" y="18146"/>
                  <a:pt x="977" y="18265"/>
                </a:cubicBezTo>
                <a:cubicBezTo>
                  <a:pt x="751" y="18182"/>
                  <a:pt x="263" y="18098"/>
                  <a:pt x="1" y="17908"/>
                </a:cubicBezTo>
                <a:cubicBezTo>
                  <a:pt x="60" y="17920"/>
                  <a:pt x="132" y="18110"/>
                  <a:pt x="310" y="182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6" name="Google Shape;306;p43"/>
          <p:cNvGrpSpPr/>
          <p:nvPr/>
        </p:nvGrpSpPr>
        <p:grpSpPr>
          <a:xfrm flipH="1">
            <a:off x="7296452" y="1071568"/>
            <a:ext cx="1309418" cy="4108012"/>
            <a:chOff x="1433548" y="2442400"/>
            <a:chExt cx="417877" cy="995375"/>
          </a:xfrm>
        </p:grpSpPr>
        <p:sp>
          <p:nvSpPr>
            <p:cNvPr id="307" name="Google Shape;307;p43"/>
            <p:cNvSpPr/>
            <p:nvPr/>
          </p:nvSpPr>
          <p:spPr>
            <a:xfrm>
              <a:off x="1532925" y="2442400"/>
              <a:ext cx="318500" cy="995075"/>
            </a:xfrm>
            <a:custGeom>
              <a:rect b="b" l="l" r="r" t="t"/>
              <a:pathLst>
                <a:path extrusionOk="0" h="39803" w="12740">
                  <a:moveTo>
                    <a:pt x="453" y="27420"/>
                  </a:moveTo>
                  <a:cubicBezTo>
                    <a:pt x="869" y="27730"/>
                    <a:pt x="1715" y="28444"/>
                    <a:pt x="2215" y="28456"/>
                  </a:cubicBezTo>
                  <a:cubicBezTo>
                    <a:pt x="1822" y="28456"/>
                    <a:pt x="1203" y="28420"/>
                    <a:pt x="762" y="28635"/>
                  </a:cubicBezTo>
                  <a:cubicBezTo>
                    <a:pt x="1429" y="28718"/>
                    <a:pt x="1881" y="29313"/>
                    <a:pt x="2393" y="29730"/>
                  </a:cubicBezTo>
                  <a:cubicBezTo>
                    <a:pt x="1953" y="29528"/>
                    <a:pt x="1417" y="29849"/>
                    <a:pt x="988" y="29444"/>
                  </a:cubicBezTo>
                  <a:cubicBezTo>
                    <a:pt x="1084" y="29587"/>
                    <a:pt x="1143" y="29754"/>
                    <a:pt x="1286" y="29885"/>
                  </a:cubicBezTo>
                  <a:cubicBezTo>
                    <a:pt x="1667" y="30302"/>
                    <a:pt x="2179" y="30444"/>
                    <a:pt x="2631" y="30683"/>
                  </a:cubicBezTo>
                  <a:cubicBezTo>
                    <a:pt x="2334" y="30837"/>
                    <a:pt x="1858" y="30754"/>
                    <a:pt x="1500" y="30837"/>
                  </a:cubicBezTo>
                  <a:cubicBezTo>
                    <a:pt x="2441" y="31052"/>
                    <a:pt x="3239" y="31635"/>
                    <a:pt x="4215" y="31814"/>
                  </a:cubicBezTo>
                  <a:cubicBezTo>
                    <a:pt x="4513" y="31873"/>
                    <a:pt x="4822" y="31933"/>
                    <a:pt x="5156" y="31992"/>
                  </a:cubicBezTo>
                  <a:lnTo>
                    <a:pt x="5156" y="39803"/>
                  </a:lnTo>
                  <a:lnTo>
                    <a:pt x="6239" y="39803"/>
                  </a:lnTo>
                  <a:lnTo>
                    <a:pt x="6239" y="32135"/>
                  </a:lnTo>
                  <a:cubicBezTo>
                    <a:pt x="6858" y="32171"/>
                    <a:pt x="7477" y="32028"/>
                    <a:pt x="8108" y="32207"/>
                  </a:cubicBezTo>
                  <a:cubicBezTo>
                    <a:pt x="8549" y="32349"/>
                    <a:pt x="8882" y="32528"/>
                    <a:pt x="9335" y="32492"/>
                  </a:cubicBezTo>
                  <a:cubicBezTo>
                    <a:pt x="9751" y="32469"/>
                    <a:pt x="10132" y="32326"/>
                    <a:pt x="10549" y="32326"/>
                  </a:cubicBezTo>
                  <a:cubicBezTo>
                    <a:pt x="10168" y="32171"/>
                    <a:pt x="9751" y="32064"/>
                    <a:pt x="9347" y="31933"/>
                  </a:cubicBezTo>
                  <a:cubicBezTo>
                    <a:pt x="10549" y="31957"/>
                    <a:pt x="12085" y="31659"/>
                    <a:pt x="12740" y="30230"/>
                  </a:cubicBezTo>
                  <a:cubicBezTo>
                    <a:pt x="12276" y="30444"/>
                    <a:pt x="11895" y="30540"/>
                    <a:pt x="11430" y="30230"/>
                  </a:cubicBezTo>
                  <a:cubicBezTo>
                    <a:pt x="11573" y="30111"/>
                    <a:pt x="11787" y="29968"/>
                    <a:pt x="12014" y="29861"/>
                  </a:cubicBezTo>
                  <a:cubicBezTo>
                    <a:pt x="11609" y="29873"/>
                    <a:pt x="11216" y="29694"/>
                    <a:pt x="10883" y="29444"/>
                  </a:cubicBezTo>
                  <a:cubicBezTo>
                    <a:pt x="11240" y="29206"/>
                    <a:pt x="11597" y="28932"/>
                    <a:pt x="11895" y="28611"/>
                  </a:cubicBezTo>
                  <a:cubicBezTo>
                    <a:pt x="12014" y="28480"/>
                    <a:pt x="12097" y="28313"/>
                    <a:pt x="12216" y="28194"/>
                  </a:cubicBezTo>
                  <a:cubicBezTo>
                    <a:pt x="11835" y="28385"/>
                    <a:pt x="11121" y="28373"/>
                    <a:pt x="10799" y="28385"/>
                  </a:cubicBezTo>
                  <a:cubicBezTo>
                    <a:pt x="10894" y="28218"/>
                    <a:pt x="11025" y="28099"/>
                    <a:pt x="11180" y="28039"/>
                  </a:cubicBezTo>
                  <a:cubicBezTo>
                    <a:pt x="10775" y="28039"/>
                    <a:pt x="10382" y="28063"/>
                    <a:pt x="9990" y="28158"/>
                  </a:cubicBezTo>
                  <a:cubicBezTo>
                    <a:pt x="10192" y="27956"/>
                    <a:pt x="10502" y="27670"/>
                    <a:pt x="10763" y="27599"/>
                  </a:cubicBezTo>
                  <a:cubicBezTo>
                    <a:pt x="10359" y="27730"/>
                    <a:pt x="9251" y="27825"/>
                    <a:pt x="8930" y="27420"/>
                  </a:cubicBezTo>
                  <a:cubicBezTo>
                    <a:pt x="9656" y="27087"/>
                    <a:pt x="10371" y="27242"/>
                    <a:pt x="11025" y="26658"/>
                  </a:cubicBezTo>
                  <a:cubicBezTo>
                    <a:pt x="11454" y="26277"/>
                    <a:pt x="11680" y="25646"/>
                    <a:pt x="12109" y="25265"/>
                  </a:cubicBezTo>
                  <a:cubicBezTo>
                    <a:pt x="11847" y="25468"/>
                    <a:pt x="11454" y="25337"/>
                    <a:pt x="11144" y="25301"/>
                  </a:cubicBezTo>
                  <a:cubicBezTo>
                    <a:pt x="11240" y="25241"/>
                    <a:pt x="11311" y="25134"/>
                    <a:pt x="11394" y="25087"/>
                  </a:cubicBezTo>
                  <a:cubicBezTo>
                    <a:pt x="11156" y="25027"/>
                    <a:pt x="10906" y="25099"/>
                    <a:pt x="10656" y="25099"/>
                  </a:cubicBezTo>
                  <a:cubicBezTo>
                    <a:pt x="11013" y="24944"/>
                    <a:pt x="11323" y="24706"/>
                    <a:pt x="11656" y="24515"/>
                  </a:cubicBezTo>
                  <a:cubicBezTo>
                    <a:pt x="10954" y="24503"/>
                    <a:pt x="10406" y="24587"/>
                    <a:pt x="9763" y="24158"/>
                  </a:cubicBezTo>
                  <a:cubicBezTo>
                    <a:pt x="9990" y="24027"/>
                    <a:pt x="10359" y="23848"/>
                    <a:pt x="10490" y="23622"/>
                  </a:cubicBezTo>
                  <a:cubicBezTo>
                    <a:pt x="10240" y="23575"/>
                    <a:pt x="9966" y="23551"/>
                    <a:pt x="9728" y="23432"/>
                  </a:cubicBezTo>
                  <a:cubicBezTo>
                    <a:pt x="10168" y="22741"/>
                    <a:pt x="10716" y="22265"/>
                    <a:pt x="11061" y="21467"/>
                  </a:cubicBezTo>
                  <a:cubicBezTo>
                    <a:pt x="10430" y="21836"/>
                    <a:pt x="8394" y="23027"/>
                    <a:pt x="7977" y="21789"/>
                  </a:cubicBezTo>
                  <a:cubicBezTo>
                    <a:pt x="8632" y="21610"/>
                    <a:pt x="9251" y="21348"/>
                    <a:pt x="9894" y="21134"/>
                  </a:cubicBezTo>
                  <a:cubicBezTo>
                    <a:pt x="9668" y="21062"/>
                    <a:pt x="9394" y="21122"/>
                    <a:pt x="9156" y="21039"/>
                  </a:cubicBezTo>
                  <a:cubicBezTo>
                    <a:pt x="9466" y="20884"/>
                    <a:pt x="9835" y="20812"/>
                    <a:pt x="10168" y="20693"/>
                  </a:cubicBezTo>
                  <a:cubicBezTo>
                    <a:pt x="10013" y="20681"/>
                    <a:pt x="9930" y="20574"/>
                    <a:pt x="9811" y="20515"/>
                  </a:cubicBezTo>
                  <a:cubicBezTo>
                    <a:pt x="10049" y="20158"/>
                    <a:pt x="10847" y="19753"/>
                    <a:pt x="11192" y="19515"/>
                  </a:cubicBezTo>
                  <a:cubicBezTo>
                    <a:pt x="10823" y="19634"/>
                    <a:pt x="10263" y="19634"/>
                    <a:pt x="9894" y="19503"/>
                  </a:cubicBezTo>
                  <a:cubicBezTo>
                    <a:pt x="10121" y="19288"/>
                    <a:pt x="10359" y="19038"/>
                    <a:pt x="10597" y="18848"/>
                  </a:cubicBezTo>
                  <a:cubicBezTo>
                    <a:pt x="10013" y="18776"/>
                    <a:pt x="9394" y="18991"/>
                    <a:pt x="8799" y="18955"/>
                  </a:cubicBezTo>
                  <a:cubicBezTo>
                    <a:pt x="9013" y="18812"/>
                    <a:pt x="9239" y="18610"/>
                    <a:pt x="9466" y="18491"/>
                  </a:cubicBezTo>
                  <a:cubicBezTo>
                    <a:pt x="8644" y="18610"/>
                    <a:pt x="8085" y="18538"/>
                    <a:pt x="7334" y="18026"/>
                  </a:cubicBezTo>
                  <a:cubicBezTo>
                    <a:pt x="7930" y="18038"/>
                    <a:pt x="8513" y="17979"/>
                    <a:pt x="9108" y="17919"/>
                  </a:cubicBezTo>
                  <a:cubicBezTo>
                    <a:pt x="8978" y="17907"/>
                    <a:pt x="8835" y="17860"/>
                    <a:pt x="8692" y="17848"/>
                  </a:cubicBezTo>
                  <a:cubicBezTo>
                    <a:pt x="8823" y="17800"/>
                    <a:pt x="8954" y="17729"/>
                    <a:pt x="9097" y="17681"/>
                  </a:cubicBezTo>
                  <a:cubicBezTo>
                    <a:pt x="8811" y="17693"/>
                    <a:pt x="8537" y="17669"/>
                    <a:pt x="8275" y="17574"/>
                  </a:cubicBezTo>
                  <a:cubicBezTo>
                    <a:pt x="8870" y="17455"/>
                    <a:pt x="9156" y="17360"/>
                    <a:pt x="9632" y="16907"/>
                  </a:cubicBezTo>
                  <a:cubicBezTo>
                    <a:pt x="9359" y="16895"/>
                    <a:pt x="9097" y="16895"/>
                    <a:pt x="8835" y="16895"/>
                  </a:cubicBezTo>
                  <a:cubicBezTo>
                    <a:pt x="9525" y="16907"/>
                    <a:pt x="9609" y="15645"/>
                    <a:pt x="10049" y="15181"/>
                  </a:cubicBezTo>
                  <a:cubicBezTo>
                    <a:pt x="9418" y="15574"/>
                    <a:pt x="8978" y="15609"/>
                    <a:pt x="8275" y="15657"/>
                  </a:cubicBezTo>
                  <a:cubicBezTo>
                    <a:pt x="8739" y="15514"/>
                    <a:pt x="9037" y="15133"/>
                    <a:pt x="9394" y="14800"/>
                  </a:cubicBezTo>
                  <a:cubicBezTo>
                    <a:pt x="9239" y="14871"/>
                    <a:pt x="9073" y="14931"/>
                    <a:pt x="8942" y="14978"/>
                  </a:cubicBezTo>
                  <a:cubicBezTo>
                    <a:pt x="9049" y="14800"/>
                    <a:pt x="9180" y="14633"/>
                    <a:pt x="9299" y="14466"/>
                  </a:cubicBezTo>
                  <a:cubicBezTo>
                    <a:pt x="8978" y="14526"/>
                    <a:pt x="8585" y="14573"/>
                    <a:pt x="8275" y="14562"/>
                  </a:cubicBezTo>
                  <a:cubicBezTo>
                    <a:pt x="8858" y="14109"/>
                    <a:pt x="9168" y="13335"/>
                    <a:pt x="9549" y="12680"/>
                  </a:cubicBezTo>
                  <a:cubicBezTo>
                    <a:pt x="8942" y="13073"/>
                    <a:pt x="8442" y="13657"/>
                    <a:pt x="7692" y="13383"/>
                  </a:cubicBezTo>
                  <a:cubicBezTo>
                    <a:pt x="7906" y="13311"/>
                    <a:pt x="8096" y="13204"/>
                    <a:pt x="8299" y="13145"/>
                  </a:cubicBezTo>
                  <a:cubicBezTo>
                    <a:pt x="8239" y="13133"/>
                    <a:pt x="8144" y="13038"/>
                    <a:pt x="8025" y="13038"/>
                  </a:cubicBezTo>
                  <a:cubicBezTo>
                    <a:pt x="8287" y="12919"/>
                    <a:pt x="8561" y="12704"/>
                    <a:pt x="8799" y="12549"/>
                  </a:cubicBezTo>
                  <a:cubicBezTo>
                    <a:pt x="8525" y="12549"/>
                    <a:pt x="8239" y="12490"/>
                    <a:pt x="7977" y="12490"/>
                  </a:cubicBezTo>
                  <a:cubicBezTo>
                    <a:pt x="8704" y="12240"/>
                    <a:pt x="9001" y="11525"/>
                    <a:pt x="9275" y="10740"/>
                  </a:cubicBezTo>
                  <a:cubicBezTo>
                    <a:pt x="8978" y="10990"/>
                    <a:pt x="8692" y="11240"/>
                    <a:pt x="8323" y="11180"/>
                  </a:cubicBezTo>
                  <a:cubicBezTo>
                    <a:pt x="8466" y="11037"/>
                    <a:pt x="8620" y="10835"/>
                    <a:pt x="8620" y="10633"/>
                  </a:cubicBezTo>
                  <a:cubicBezTo>
                    <a:pt x="8382" y="10799"/>
                    <a:pt x="8096" y="10930"/>
                    <a:pt x="7846" y="10775"/>
                  </a:cubicBezTo>
                  <a:cubicBezTo>
                    <a:pt x="7942" y="10704"/>
                    <a:pt x="8025" y="10573"/>
                    <a:pt x="8156" y="10513"/>
                  </a:cubicBezTo>
                  <a:cubicBezTo>
                    <a:pt x="7787" y="10478"/>
                    <a:pt x="7454" y="10478"/>
                    <a:pt x="7096" y="10335"/>
                  </a:cubicBezTo>
                  <a:cubicBezTo>
                    <a:pt x="7942" y="10502"/>
                    <a:pt x="8180" y="9513"/>
                    <a:pt x="8525" y="8799"/>
                  </a:cubicBezTo>
                  <a:cubicBezTo>
                    <a:pt x="8168" y="8906"/>
                    <a:pt x="7799" y="8930"/>
                    <a:pt x="7430" y="8918"/>
                  </a:cubicBezTo>
                  <a:cubicBezTo>
                    <a:pt x="7656" y="8847"/>
                    <a:pt x="7894" y="8692"/>
                    <a:pt x="8025" y="8489"/>
                  </a:cubicBezTo>
                  <a:cubicBezTo>
                    <a:pt x="7704" y="8573"/>
                    <a:pt x="7323" y="8549"/>
                    <a:pt x="7084" y="8239"/>
                  </a:cubicBezTo>
                  <a:cubicBezTo>
                    <a:pt x="7394" y="7966"/>
                    <a:pt x="7835" y="7799"/>
                    <a:pt x="8108" y="7465"/>
                  </a:cubicBezTo>
                  <a:cubicBezTo>
                    <a:pt x="7846" y="7668"/>
                    <a:pt x="7489" y="7477"/>
                    <a:pt x="7192" y="7382"/>
                  </a:cubicBezTo>
                  <a:cubicBezTo>
                    <a:pt x="7382" y="7263"/>
                    <a:pt x="7620" y="7073"/>
                    <a:pt x="7692" y="6834"/>
                  </a:cubicBezTo>
                  <a:cubicBezTo>
                    <a:pt x="7513" y="6930"/>
                    <a:pt x="7287" y="6954"/>
                    <a:pt x="7108" y="6906"/>
                  </a:cubicBezTo>
                  <a:cubicBezTo>
                    <a:pt x="7239" y="6775"/>
                    <a:pt x="7370" y="6644"/>
                    <a:pt x="7465" y="6489"/>
                  </a:cubicBezTo>
                  <a:cubicBezTo>
                    <a:pt x="7263" y="6465"/>
                    <a:pt x="6989" y="6430"/>
                    <a:pt x="6811" y="6394"/>
                  </a:cubicBezTo>
                  <a:cubicBezTo>
                    <a:pt x="7025" y="6275"/>
                    <a:pt x="7215" y="6096"/>
                    <a:pt x="7370" y="5870"/>
                  </a:cubicBezTo>
                  <a:cubicBezTo>
                    <a:pt x="7156" y="5882"/>
                    <a:pt x="6942" y="5834"/>
                    <a:pt x="6727" y="5811"/>
                  </a:cubicBezTo>
                  <a:cubicBezTo>
                    <a:pt x="7096" y="5620"/>
                    <a:pt x="7251" y="5108"/>
                    <a:pt x="7454" y="4727"/>
                  </a:cubicBezTo>
                  <a:cubicBezTo>
                    <a:pt x="7192" y="4858"/>
                    <a:pt x="6894" y="4929"/>
                    <a:pt x="6620" y="5049"/>
                  </a:cubicBezTo>
                  <a:cubicBezTo>
                    <a:pt x="6739" y="4882"/>
                    <a:pt x="6906" y="4703"/>
                    <a:pt x="7073" y="4608"/>
                  </a:cubicBezTo>
                  <a:cubicBezTo>
                    <a:pt x="6846" y="4608"/>
                    <a:pt x="6620" y="4620"/>
                    <a:pt x="6394" y="4608"/>
                  </a:cubicBezTo>
                  <a:cubicBezTo>
                    <a:pt x="6561" y="4406"/>
                    <a:pt x="6680" y="4167"/>
                    <a:pt x="6846" y="4013"/>
                  </a:cubicBezTo>
                  <a:cubicBezTo>
                    <a:pt x="6596" y="4215"/>
                    <a:pt x="6275" y="4227"/>
                    <a:pt x="5977" y="4215"/>
                  </a:cubicBezTo>
                  <a:cubicBezTo>
                    <a:pt x="6215" y="4156"/>
                    <a:pt x="6430" y="3965"/>
                    <a:pt x="6608" y="3775"/>
                  </a:cubicBezTo>
                  <a:cubicBezTo>
                    <a:pt x="6477" y="3834"/>
                    <a:pt x="6358" y="3798"/>
                    <a:pt x="6215" y="3810"/>
                  </a:cubicBezTo>
                  <a:cubicBezTo>
                    <a:pt x="6334" y="3691"/>
                    <a:pt x="6453" y="3548"/>
                    <a:pt x="6561" y="3429"/>
                  </a:cubicBezTo>
                  <a:cubicBezTo>
                    <a:pt x="6441" y="3453"/>
                    <a:pt x="6275" y="3394"/>
                    <a:pt x="6156" y="3417"/>
                  </a:cubicBezTo>
                  <a:cubicBezTo>
                    <a:pt x="6132" y="3144"/>
                    <a:pt x="6132" y="2882"/>
                    <a:pt x="6299" y="2703"/>
                  </a:cubicBezTo>
                  <a:cubicBezTo>
                    <a:pt x="6084" y="2536"/>
                    <a:pt x="6180" y="2203"/>
                    <a:pt x="6120" y="1941"/>
                  </a:cubicBezTo>
                  <a:cubicBezTo>
                    <a:pt x="6132" y="1905"/>
                    <a:pt x="6144" y="1893"/>
                    <a:pt x="6156" y="1881"/>
                  </a:cubicBezTo>
                  <a:cubicBezTo>
                    <a:pt x="6156" y="1250"/>
                    <a:pt x="6084" y="631"/>
                    <a:pt x="6072" y="0"/>
                  </a:cubicBezTo>
                  <a:cubicBezTo>
                    <a:pt x="6072" y="679"/>
                    <a:pt x="5953" y="2370"/>
                    <a:pt x="5465" y="2298"/>
                  </a:cubicBezTo>
                  <a:cubicBezTo>
                    <a:pt x="5489" y="2620"/>
                    <a:pt x="5644" y="2905"/>
                    <a:pt x="5739" y="3191"/>
                  </a:cubicBezTo>
                  <a:cubicBezTo>
                    <a:pt x="5549" y="3155"/>
                    <a:pt x="5370" y="3060"/>
                    <a:pt x="5179" y="3013"/>
                  </a:cubicBezTo>
                  <a:cubicBezTo>
                    <a:pt x="5287" y="3322"/>
                    <a:pt x="5560" y="3489"/>
                    <a:pt x="5525" y="3870"/>
                  </a:cubicBezTo>
                  <a:cubicBezTo>
                    <a:pt x="5429" y="3798"/>
                    <a:pt x="5251" y="3775"/>
                    <a:pt x="5191" y="3727"/>
                  </a:cubicBezTo>
                  <a:cubicBezTo>
                    <a:pt x="5298" y="4025"/>
                    <a:pt x="5441" y="4275"/>
                    <a:pt x="5584" y="4548"/>
                  </a:cubicBezTo>
                  <a:cubicBezTo>
                    <a:pt x="5251" y="4572"/>
                    <a:pt x="4810" y="4429"/>
                    <a:pt x="4584" y="4144"/>
                  </a:cubicBezTo>
                  <a:cubicBezTo>
                    <a:pt x="4727" y="4644"/>
                    <a:pt x="5168" y="4941"/>
                    <a:pt x="5322" y="5394"/>
                  </a:cubicBezTo>
                  <a:cubicBezTo>
                    <a:pt x="5060" y="5382"/>
                    <a:pt x="4810" y="5239"/>
                    <a:pt x="4536" y="5215"/>
                  </a:cubicBezTo>
                  <a:cubicBezTo>
                    <a:pt x="4727" y="5560"/>
                    <a:pt x="5001" y="5858"/>
                    <a:pt x="5168" y="6227"/>
                  </a:cubicBezTo>
                  <a:cubicBezTo>
                    <a:pt x="4870" y="6227"/>
                    <a:pt x="4548" y="6013"/>
                    <a:pt x="4286" y="6120"/>
                  </a:cubicBezTo>
                  <a:cubicBezTo>
                    <a:pt x="4536" y="6465"/>
                    <a:pt x="5084" y="6692"/>
                    <a:pt x="5168" y="7168"/>
                  </a:cubicBezTo>
                  <a:cubicBezTo>
                    <a:pt x="4882" y="7144"/>
                    <a:pt x="4608" y="7061"/>
                    <a:pt x="4358" y="6906"/>
                  </a:cubicBezTo>
                  <a:cubicBezTo>
                    <a:pt x="4667" y="7489"/>
                    <a:pt x="4989" y="7835"/>
                    <a:pt x="5441" y="8216"/>
                  </a:cubicBezTo>
                  <a:cubicBezTo>
                    <a:pt x="5084" y="8251"/>
                    <a:pt x="4810" y="8442"/>
                    <a:pt x="4429" y="8358"/>
                  </a:cubicBezTo>
                  <a:cubicBezTo>
                    <a:pt x="4036" y="8263"/>
                    <a:pt x="3632" y="7954"/>
                    <a:pt x="3263" y="7775"/>
                  </a:cubicBezTo>
                  <a:cubicBezTo>
                    <a:pt x="3501" y="8549"/>
                    <a:pt x="4406" y="8656"/>
                    <a:pt x="4632" y="9430"/>
                  </a:cubicBezTo>
                  <a:cubicBezTo>
                    <a:pt x="4489" y="9382"/>
                    <a:pt x="4334" y="9430"/>
                    <a:pt x="4191" y="9370"/>
                  </a:cubicBezTo>
                  <a:cubicBezTo>
                    <a:pt x="4179" y="9430"/>
                    <a:pt x="4167" y="9501"/>
                    <a:pt x="4155" y="9561"/>
                  </a:cubicBezTo>
                  <a:cubicBezTo>
                    <a:pt x="3870" y="9609"/>
                    <a:pt x="3632" y="9466"/>
                    <a:pt x="3358" y="9335"/>
                  </a:cubicBezTo>
                  <a:cubicBezTo>
                    <a:pt x="3536" y="9668"/>
                    <a:pt x="3798" y="9942"/>
                    <a:pt x="3977" y="10263"/>
                  </a:cubicBezTo>
                  <a:cubicBezTo>
                    <a:pt x="3644" y="10228"/>
                    <a:pt x="3322" y="10156"/>
                    <a:pt x="3060" y="9906"/>
                  </a:cubicBezTo>
                  <a:cubicBezTo>
                    <a:pt x="3203" y="10633"/>
                    <a:pt x="3560" y="10954"/>
                    <a:pt x="3929" y="11430"/>
                  </a:cubicBezTo>
                  <a:cubicBezTo>
                    <a:pt x="3393" y="11609"/>
                    <a:pt x="2882" y="11168"/>
                    <a:pt x="2370" y="11168"/>
                  </a:cubicBezTo>
                  <a:cubicBezTo>
                    <a:pt x="2643" y="11692"/>
                    <a:pt x="3036" y="12121"/>
                    <a:pt x="3441" y="12478"/>
                  </a:cubicBezTo>
                  <a:cubicBezTo>
                    <a:pt x="3239" y="12478"/>
                    <a:pt x="3036" y="12478"/>
                    <a:pt x="2846" y="12490"/>
                  </a:cubicBezTo>
                  <a:cubicBezTo>
                    <a:pt x="3048" y="13002"/>
                    <a:pt x="3584" y="13276"/>
                    <a:pt x="3953" y="13550"/>
                  </a:cubicBezTo>
                  <a:cubicBezTo>
                    <a:pt x="3572" y="13573"/>
                    <a:pt x="3143" y="13871"/>
                    <a:pt x="2786" y="13752"/>
                  </a:cubicBezTo>
                  <a:cubicBezTo>
                    <a:pt x="3048" y="14026"/>
                    <a:pt x="3322" y="14323"/>
                    <a:pt x="3655" y="14490"/>
                  </a:cubicBezTo>
                  <a:cubicBezTo>
                    <a:pt x="2965" y="14704"/>
                    <a:pt x="2512" y="14383"/>
                    <a:pt x="1893" y="14014"/>
                  </a:cubicBezTo>
                  <a:cubicBezTo>
                    <a:pt x="2310" y="14728"/>
                    <a:pt x="2608" y="15383"/>
                    <a:pt x="3286" y="15824"/>
                  </a:cubicBezTo>
                  <a:cubicBezTo>
                    <a:pt x="3084" y="16097"/>
                    <a:pt x="2631" y="16074"/>
                    <a:pt x="2334" y="16038"/>
                  </a:cubicBezTo>
                  <a:cubicBezTo>
                    <a:pt x="2489" y="16157"/>
                    <a:pt x="2489" y="16300"/>
                    <a:pt x="2560" y="16455"/>
                  </a:cubicBezTo>
                  <a:lnTo>
                    <a:pt x="2036" y="16455"/>
                  </a:lnTo>
                  <a:cubicBezTo>
                    <a:pt x="2191" y="16729"/>
                    <a:pt x="2441" y="16883"/>
                    <a:pt x="2703" y="16967"/>
                  </a:cubicBezTo>
                  <a:cubicBezTo>
                    <a:pt x="2036" y="17371"/>
                    <a:pt x="1084" y="17002"/>
                    <a:pt x="643" y="16300"/>
                  </a:cubicBezTo>
                  <a:cubicBezTo>
                    <a:pt x="965" y="17288"/>
                    <a:pt x="1905" y="17360"/>
                    <a:pt x="2262" y="18205"/>
                  </a:cubicBezTo>
                  <a:cubicBezTo>
                    <a:pt x="2167" y="18217"/>
                    <a:pt x="2048" y="18360"/>
                    <a:pt x="1917" y="18324"/>
                  </a:cubicBezTo>
                  <a:cubicBezTo>
                    <a:pt x="2108" y="18586"/>
                    <a:pt x="2370" y="18753"/>
                    <a:pt x="2620" y="18931"/>
                  </a:cubicBezTo>
                  <a:cubicBezTo>
                    <a:pt x="2191" y="18979"/>
                    <a:pt x="1619" y="18907"/>
                    <a:pt x="1274" y="18550"/>
                  </a:cubicBezTo>
                  <a:cubicBezTo>
                    <a:pt x="1488" y="19026"/>
                    <a:pt x="2691" y="19741"/>
                    <a:pt x="2560" y="20205"/>
                  </a:cubicBezTo>
                  <a:cubicBezTo>
                    <a:pt x="2334" y="20205"/>
                    <a:pt x="2096" y="20169"/>
                    <a:pt x="1893" y="20217"/>
                  </a:cubicBezTo>
                  <a:cubicBezTo>
                    <a:pt x="2036" y="20622"/>
                    <a:pt x="2441" y="20920"/>
                    <a:pt x="2798" y="20943"/>
                  </a:cubicBezTo>
                  <a:cubicBezTo>
                    <a:pt x="2143" y="21336"/>
                    <a:pt x="822" y="21348"/>
                    <a:pt x="143" y="20824"/>
                  </a:cubicBezTo>
                  <a:cubicBezTo>
                    <a:pt x="322" y="21062"/>
                    <a:pt x="357" y="21467"/>
                    <a:pt x="524" y="21753"/>
                  </a:cubicBezTo>
                  <a:cubicBezTo>
                    <a:pt x="834" y="22289"/>
                    <a:pt x="1191" y="22313"/>
                    <a:pt x="1667" y="22527"/>
                  </a:cubicBezTo>
                  <a:cubicBezTo>
                    <a:pt x="1548" y="22503"/>
                    <a:pt x="1393" y="22539"/>
                    <a:pt x="1274" y="22539"/>
                  </a:cubicBezTo>
                  <a:cubicBezTo>
                    <a:pt x="1619" y="22979"/>
                    <a:pt x="1929" y="23396"/>
                    <a:pt x="2441" y="23551"/>
                  </a:cubicBezTo>
                  <a:cubicBezTo>
                    <a:pt x="2024" y="23384"/>
                    <a:pt x="1536" y="23456"/>
                    <a:pt x="1191" y="23098"/>
                  </a:cubicBezTo>
                  <a:cubicBezTo>
                    <a:pt x="1334" y="23444"/>
                    <a:pt x="1536" y="23777"/>
                    <a:pt x="1786" y="24015"/>
                  </a:cubicBezTo>
                  <a:cubicBezTo>
                    <a:pt x="2012" y="24218"/>
                    <a:pt x="2381" y="24229"/>
                    <a:pt x="2501" y="24563"/>
                  </a:cubicBezTo>
                  <a:cubicBezTo>
                    <a:pt x="2072" y="24491"/>
                    <a:pt x="1500" y="24337"/>
                    <a:pt x="1072" y="24515"/>
                  </a:cubicBezTo>
                  <a:cubicBezTo>
                    <a:pt x="1679" y="24527"/>
                    <a:pt x="2453" y="24932"/>
                    <a:pt x="2810" y="25539"/>
                  </a:cubicBezTo>
                  <a:cubicBezTo>
                    <a:pt x="2167" y="25575"/>
                    <a:pt x="1560" y="25718"/>
                    <a:pt x="905" y="25682"/>
                  </a:cubicBezTo>
                  <a:cubicBezTo>
                    <a:pt x="1096" y="26075"/>
                    <a:pt x="2072" y="26289"/>
                    <a:pt x="2393" y="26694"/>
                  </a:cubicBezTo>
                  <a:cubicBezTo>
                    <a:pt x="1917" y="26551"/>
                    <a:pt x="1358" y="26599"/>
                    <a:pt x="857" y="26634"/>
                  </a:cubicBezTo>
                  <a:cubicBezTo>
                    <a:pt x="1012" y="26837"/>
                    <a:pt x="1191" y="27027"/>
                    <a:pt x="1381" y="27206"/>
                  </a:cubicBezTo>
                  <a:cubicBezTo>
                    <a:pt x="1072" y="27075"/>
                    <a:pt x="369" y="26956"/>
                    <a:pt x="0" y="26670"/>
                  </a:cubicBezTo>
                  <a:cubicBezTo>
                    <a:pt x="107" y="26920"/>
                    <a:pt x="191" y="27218"/>
                    <a:pt x="453" y="2742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&lt;</a:t>
              </a:r>
              <a:endParaRPr/>
            </a:p>
          </p:txBody>
        </p:sp>
        <p:sp>
          <p:nvSpPr>
            <p:cNvPr id="308" name="Google Shape;308;p43"/>
            <p:cNvSpPr/>
            <p:nvPr/>
          </p:nvSpPr>
          <p:spPr>
            <a:xfrm>
              <a:off x="1433548" y="2707300"/>
              <a:ext cx="226250" cy="730475"/>
            </a:xfrm>
            <a:custGeom>
              <a:rect b="b" l="l" r="r" t="t"/>
              <a:pathLst>
                <a:path extrusionOk="0" h="29219" w="9050">
                  <a:moveTo>
                    <a:pt x="310" y="18253"/>
                  </a:moveTo>
                  <a:cubicBezTo>
                    <a:pt x="608" y="18455"/>
                    <a:pt x="1215" y="18932"/>
                    <a:pt x="1561" y="18956"/>
                  </a:cubicBezTo>
                  <a:cubicBezTo>
                    <a:pt x="1275" y="18956"/>
                    <a:pt x="846" y="18920"/>
                    <a:pt x="513" y="19075"/>
                  </a:cubicBezTo>
                  <a:cubicBezTo>
                    <a:pt x="989" y="19110"/>
                    <a:pt x="1311" y="19515"/>
                    <a:pt x="1680" y="19801"/>
                  </a:cubicBezTo>
                  <a:cubicBezTo>
                    <a:pt x="1358" y="19670"/>
                    <a:pt x="977" y="19872"/>
                    <a:pt x="680" y="19622"/>
                  </a:cubicBezTo>
                  <a:cubicBezTo>
                    <a:pt x="751" y="19706"/>
                    <a:pt x="799" y="19825"/>
                    <a:pt x="882" y="19920"/>
                  </a:cubicBezTo>
                  <a:cubicBezTo>
                    <a:pt x="1156" y="20182"/>
                    <a:pt x="1513" y="20289"/>
                    <a:pt x="1858" y="20444"/>
                  </a:cubicBezTo>
                  <a:cubicBezTo>
                    <a:pt x="1644" y="20539"/>
                    <a:pt x="1311" y="20491"/>
                    <a:pt x="1049" y="20551"/>
                  </a:cubicBezTo>
                  <a:cubicBezTo>
                    <a:pt x="1727" y="20706"/>
                    <a:pt x="2287" y="21087"/>
                    <a:pt x="2966" y="21194"/>
                  </a:cubicBezTo>
                  <a:cubicBezTo>
                    <a:pt x="3180" y="21230"/>
                    <a:pt x="3406" y="21265"/>
                    <a:pt x="3644" y="21313"/>
                  </a:cubicBezTo>
                  <a:lnTo>
                    <a:pt x="3644" y="29219"/>
                  </a:lnTo>
                  <a:lnTo>
                    <a:pt x="4418" y="29219"/>
                  </a:lnTo>
                  <a:lnTo>
                    <a:pt x="4418" y="21420"/>
                  </a:lnTo>
                  <a:cubicBezTo>
                    <a:pt x="4859" y="21432"/>
                    <a:pt x="5287" y="21349"/>
                    <a:pt x="5752" y="21480"/>
                  </a:cubicBezTo>
                  <a:cubicBezTo>
                    <a:pt x="6073" y="21563"/>
                    <a:pt x="6299" y="21682"/>
                    <a:pt x="6621" y="21670"/>
                  </a:cubicBezTo>
                  <a:cubicBezTo>
                    <a:pt x="6918" y="21658"/>
                    <a:pt x="7192" y="21563"/>
                    <a:pt x="7478" y="21551"/>
                  </a:cubicBezTo>
                  <a:cubicBezTo>
                    <a:pt x="7204" y="21444"/>
                    <a:pt x="6918" y="21372"/>
                    <a:pt x="6633" y="21289"/>
                  </a:cubicBezTo>
                  <a:cubicBezTo>
                    <a:pt x="7502" y="21301"/>
                    <a:pt x="8585" y="21111"/>
                    <a:pt x="9050" y="20158"/>
                  </a:cubicBezTo>
                  <a:cubicBezTo>
                    <a:pt x="8716" y="20289"/>
                    <a:pt x="8431" y="20360"/>
                    <a:pt x="8121" y="20158"/>
                  </a:cubicBezTo>
                  <a:cubicBezTo>
                    <a:pt x="8228" y="20063"/>
                    <a:pt x="8371" y="19979"/>
                    <a:pt x="8538" y="19896"/>
                  </a:cubicBezTo>
                  <a:cubicBezTo>
                    <a:pt x="8252" y="19896"/>
                    <a:pt x="7978" y="19801"/>
                    <a:pt x="7740" y="19622"/>
                  </a:cubicBezTo>
                  <a:cubicBezTo>
                    <a:pt x="7990" y="19456"/>
                    <a:pt x="8240" y="19289"/>
                    <a:pt x="8454" y="19063"/>
                  </a:cubicBezTo>
                  <a:cubicBezTo>
                    <a:pt x="8538" y="18979"/>
                    <a:pt x="8597" y="18872"/>
                    <a:pt x="8669" y="18801"/>
                  </a:cubicBezTo>
                  <a:cubicBezTo>
                    <a:pt x="8407" y="18920"/>
                    <a:pt x="7883" y="18920"/>
                    <a:pt x="7680" y="18932"/>
                  </a:cubicBezTo>
                  <a:cubicBezTo>
                    <a:pt x="7740" y="18825"/>
                    <a:pt x="7835" y="18741"/>
                    <a:pt x="7942" y="18705"/>
                  </a:cubicBezTo>
                  <a:cubicBezTo>
                    <a:pt x="7657" y="18705"/>
                    <a:pt x="7383" y="18729"/>
                    <a:pt x="7097" y="18801"/>
                  </a:cubicBezTo>
                  <a:cubicBezTo>
                    <a:pt x="7240" y="18670"/>
                    <a:pt x="7466" y="18467"/>
                    <a:pt x="7645" y="18432"/>
                  </a:cubicBezTo>
                  <a:cubicBezTo>
                    <a:pt x="7359" y="18515"/>
                    <a:pt x="6573" y="18575"/>
                    <a:pt x="6347" y="18313"/>
                  </a:cubicBezTo>
                  <a:cubicBezTo>
                    <a:pt x="6871" y="18098"/>
                    <a:pt x="7383" y="18194"/>
                    <a:pt x="7835" y="17801"/>
                  </a:cubicBezTo>
                  <a:cubicBezTo>
                    <a:pt x="8169" y="17539"/>
                    <a:pt x="8335" y="17074"/>
                    <a:pt x="8657" y="16824"/>
                  </a:cubicBezTo>
                  <a:cubicBezTo>
                    <a:pt x="8466" y="17015"/>
                    <a:pt x="8169" y="16908"/>
                    <a:pt x="7930" y="16896"/>
                  </a:cubicBezTo>
                  <a:cubicBezTo>
                    <a:pt x="7990" y="16848"/>
                    <a:pt x="8050" y="16777"/>
                    <a:pt x="8109" y="16741"/>
                  </a:cubicBezTo>
                  <a:cubicBezTo>
                    <a:pt x="7942" y="16705"/>
                    <a:pt x="7764" y="16765"/>
                    <a:pt x="7585" y="16765"/>
                  </a:cubicBezTo>
                  <a:cubicBezTo>
                    <a:pt x="7835" y="16658"/>
                    <a:pt x="8061" y="16491"/>
                    <a:pt x="8300" y="16372"/>
                  </a:cubicBezTo>
                  <a:cubicBezTo>
                    <a:pt x="7811" y="16360"/>
                    <a:pt x="7418" y="16419"/>
                    <a:pt x="6966" y="16134"/>
                  </a:cubicBezTo>
                  <a:cubicBezTo>
                    <a:pt x="7121" y="16050"/>
                    <a:pt x="7395" y="15931"/>
                    <a:pt x="7478" y="15777"/>
                  </a:cubicBezTo>
                  <a:cubicBezTo>
                    <a:pt x="7299" y="15753"/>
                    <a:pt x="7109" y="15729"/>
                    <a:pt x="6942" y="15646"/>
                  </a:cubicBezTo>
                  <a:cubicBezTo>
                    <a:pt x="7240" y="15181"/>
                    <a:pt x="7645" y="14872"/>
                    <a:pt x="7883" y="14336"/>
                  </a:cubicBezTo>
                  <a:cubicBezTo>
                    <a:pt x="7442" y="14586"/>
                    <a:pt x="5990" y="15384"/>
                    <a:pt x="5692" y="14562"/>
                  </a:cubicBezTo>
                  <a:cubicBezTo>
                    <a:pt x="6168" y="14443"/>
                    <a:pt x="6609" y="14264"/>
                    <a:pt x="7061" y="14134"/>
                  </a:cubicBezTo>
                  <a:cubicBezTo>
                    <a:pt x="6918" y="14086"/>
                    <a:pt x="6704" y="14110"/>
                    <a:pt x="6549" y="14074"/>
                  </a:cubicBezTo>
                  <a:cubicBezTo>
                    <a:pt x="6764" y="13967"/>
                    <a:pt x="7037" y="13919"/>
                    <a:pt x="7264" y="13848"/>
                  </a:cubicBezTo>
                  <a:cubicBezTo>
                    <a:pt x="7157" y="13836"/>
                    <a:pt x="7097" y="13776"/>
                    <a:pt x="7002" y="13729"/>
                  </a:cubicBezTo>
                  <a:cubicBezTo>
                    <a:pt x="7168" y="13491"/>
                    <a:pt x="7740" y="13217"/>
                    <a:pt x="7990" y="13062"/>
                  </a:cubicBezTo>
                  <a:cubicBezTo>
                    <a:pt x="7716" y="13133"/>
                    <a:pt x="7335" y="13133"/>
                    <a:pt x="7061" y="13038"/>
                  </a:cubicBezTo>
                  <a:cubicBezTo>
                    <a:pt x="7216" y="12895"/>
                    <a:pt x="7395" y="12740"/>
                    <a:pt x="7561" y="12598"/>
                  </a:cubicBezTo>
                  <a:cubicBezTo>
                    <a:pt x="7145" y="12538"/>
                    <a:pt x="6692" y="12681"/>
                    <a:pt x="6275" y="12669"/>
                  </a:cubicBezTo>
                  <a:cubicBezTo>
                    <a:pt x="6442" y="12586"/>
                    <a:pt x="6585" y="12431"/>
                    <a:pt x="6752" y="12371"/>
                  </a:cubicBezTo>
                  <a:cubicBezTo>
                    <a:pt x="6168" y="12443"/>
                    <a:pt x="5775" y="12407"/>
                    <a:pt x="5240" y="12074"/>
                  </a:cubicBezTo>
                  <a:cubicBezTo>
                    <a:pt x="5668" y="12086"/>
                    <a:pt x="6073" y="12050"/>
                    <a:pt x="6490" y="12002"/>
                  </a:cubicBezTo>
                  <a:cubicBezTo>
                    <a:pt x="6395" y="11990"/>
                    <a:pt x="6287" y="11955"/>
                    <a:pt x="6192" y="11955"/>
                  </a:cubicBezTo>
                  <a:cubicBezTo>
                    <a:pt x="6275" y="11931"/>
                    <a:pt x="6383" y="11871"/>
                    <a:pt x="6466" y="11848"/>
                  </a:cubicBezTo>
                  <a:cubicBezTo>
                    <a:pt x="6264" y="11871"/>
                    <a:pt x="6085" y="11848"/>
                    <a:pt x="5894" y="11776"/>
                  </a:cubicBezTo>
                  <a:cubicBezTo>
                    <a:pt x="6323" y="11705"/>
                    <a:pt x="6514" y="11633"/>
                    <a:pt x="6859" y="11336"/>
                  </a:cubicBezTo>
                  <a:cubicBezTo>
                    <a:pt x="6668" y="11312"/>
                    <a:pt x="6490" y="11336"/>
                    <a:pt x="6287" y="11336"/>
                  </a:cubicBezTo>
                  <a:cubicBezTo>
                    <a:pt x="6787" y="11347"/>
                    <a:pt x="6847" y="10478"/>
                    <a:pt x="7145" y="10181"/>
                  </a:cubicBezTo>
                  <a:cubicBezTo>
                    <a:pt x="6692" y="10454"/>
                    <a:pt x="6383" y="10478"/>
                    <a:pt x="5894" y="10502"/>
                  </a:cubicBezTo>
                  <a:cubicBezTo>
                    <a:pt x="6216" y="10395"/>
                    <a:pt x="6430" y="10157"/>
                    <a:pt x="6680" y="9919"/>
                  </a:cubicBezTo>
                  <a:cubicBezTo>
                    <a:pt x="6573" y="9966"/>
                    <a:pt x="6454" y="10002"/>
                    <a:pt x="6347" y="10038"/>
                  </a:cubicBezTo>
                  <a:cubicBezTo>
                    <a:pt x="6430" y="9919"/>
                    <a:pt x="6514" y="9800"/>
                    <a:pt x="6609" y="9692"/>
                  </a:cubicBezTo>
                  <a:cubicBezTo>
                    <a:pt x="6371" y="9740"/>
                    <a:pt x="6097" y="9764"/>
                    <a:pt x="5871" y="9752"/>
                  </a:cubicBezTo>
                  <a:cubicBezTo>
                    <a:pt x="6287" y="9454"/>
                    <a:pt x="6514" y="8930"/>
                    <a:pt x="6787" y="8502"/>
                  </a:cubicBezTo>
                  <a:cubicBezTo>
                    <a:pt x="6347" y="8776"/>
                    <a:pt x="5978" y="9145"/>
                    <a:pt x="5454" y="8966"/>
                  </a:cubicBezTo>
                  <a:cubicBezTo>
                    <a:pt x="5609" y="8919"/>
                    <a:pt x="5740" y="8847"/>
                    <a:pt x="5894" y="8800"/>
                  </a:cubicBezTo>
                  <a:cubicBezTo>
                    <a:pt x="5847" y="8788"/>
                    <a:pt x="5775" y="8728"/>
                    <a:pt x="5680" y="8728"/>
                  </a:cubicBezTo>
                  <a:cubicBezTo>
                    <a:pt x="5859" y="8657"/>
                    <a:pt x="6049" y="8502"/>
                    <a:pt x="6228" y="8395"/>
                  </a:cubicBezTo>
                  <a:cubicBezTo>
                    <a:pt x="6037" y="8395"/>
                    <a:pt x="5847" y="8359"/>
                    <a:pt x="5656" y="8359"/>
                  </a:cubicBezTo>
                  <a:cubicBezTo>
                    <a:pt x="6168" y="8192"/>
                    <a:pt x="6383" y="7716"/>
                    <a:pt x="6573" y="7180"/>
                  </a:cubicBezTo>
                  <a:cubicBezTo>
                    <a:pt x="6371" y="7347"/>
                    <a:pt x="6156" y="7526"/>
                    <a:pt x="5906" y="7478"/>
                  </a:cubicBezTo>
                  <a:cubicBezTo>
                    <a:pt x="6014" y="7371"/>
                    <a:pt x="6109" y="7252"/>
                    <a:pt x="6109" y="7109"/>
                  </a:cubicBezTo>
                  <a:cubicBezTo>
                    <a:pt x="5954" y="7228"/>
                    <a:pt x="5740" y="7311"/>
                    <a:pt x="5561" y="7204"/>
                  </a:cubicBezTo>
                  <a:cubicBezTo>
                    <a:pt x="5633" y="7145"/>
                    <a:pt x="5692" y="7073"/>
                    <a:pt x="5787" y="7025"/>
                  </a:cubicBezTo>
                  <a:cubicBezTo>
                    <a:pt x="5513" y="7014"/>
                    <a:pt x="5299" y="7014"/>
                    <a:pt x="5025" y="6906"/>
                  </a:cubicBezTo>
                  <a:cubicBezTo>
                    <a:pt x="5633" y="7014"/>
                    <a:pt x="5799" y="6359"/>
                    <a:pt x="6037" y="5882"/>
                  </a:cubicBezTo>
                  <a:cubicBezTo>
                    <a:pt x="5787" y="5942"/>
                    <a:pt x="5513" y="5978"/>
                    <a:pt x="5263" y="5978"/>
                  </a:cubicBezTo>
                  <a:cubicBezTo>
                    <a:pt x="5430" y="5930"/>
                    <a:pt x="5597" y="5823"/>
                    <a:pt x="5680" y="5680"/>
                  </a:cubicBezTo>
                  <a:cubicBezTo>
                    <a:pt x="5454" y="5740"/>
                    <a:pt x="5192" y="5704"/>
                    <a:pt x="5013" y="5513"/>
                  </a:cubicBezTo>
                  <a:cubicBezTo>
                    <a:pt x="5240" y="5335"/>
                    <a:pt x="5549" y="5216"/>
                    <a:pt x="5740" y="4990"/>
                  </a:cubicBezTo>
                  <a:cubicBezTo>
                    <a:pt x="5549" y="5120"/>
                    <a:pt x="5299" y="4990"/>
                    <a:pt x="5085" y="4942"/>
                  </a:cubicBezTo>
                  <a:cubicBezTo>
                    <a:pt x="5216" y="4859"/>
                    <a:pt x="5394" y="4739"/>
                    <a:pt x="5442" y="4573"/>
                  </a:cubicBezTo>
                  <a:cubicBezTo>
                    <a:pt x="5311" y="4632"/>
                    <a:pt x="5156" y="4644"/>
                    <a:pt x="5025" y="4620"/>
                  </a:cubicBezTo>
                  <a:cubicBezTo>
                    <a:pt x="5121" y="4525"/>
                    <a:pt x="5204" y="4442"/>
                    <a:pt x="5275" y="4335"/>
                  </a:cubicBezTo>
                  <a:cubicBezTo>
                    <a:pt x="5132" y="4323"/>
                    <a:pt x="4942" y="4311"/>
                    <a:pt x="4823" y="4263"/>
                  </a:cubicBezTo>
                  <a:cubicBezTo>
                    <a:pt x="4966" y="4192"/>
                    <a:pt x="5097" y="4049"/>
                    <a:pt x="5204" y="3918"/>
                  </a:cubicBezTo>
                  <a:cubicBezTo>
                    <a:pt x="5061" y="3918"/>
                    <a:pt x="4894" y="3906"/>
                    <a:pt x="4763" y="3870"/>
                  </a:cubicBezTo>
                  <a:cubicBezTo>
                    <a:pt x="5025" y="3751"/>
                    <a:pt x="5132" y="3418"/>
                    <a:pt x="5275" y="3144"/>
                  </a:cubicBezTo>
                  <a:cubicBezTo>
                    <a:pt x="5085" y="3239"/>
                    <a:pt x="4882" y="3275"/>
                    <a:pt x="4704" y="3370"/>
                  </a:cubicBezTo>
                  <a:cubicBezTo>
                    <a:pt x="4775" y="3263"/>
                    <a:pt x="4894" y="3144"/>
                    <a:pt x="5013" y="3073"/>
                  </a:cubicBezTo>
                  <a:lnTo>
                    <a:pt x="4537" y="3073"/>
                  </a:lnTo>
                  <a:cubicBezTo>
                    <a:pt x="4656" y="2942"/>
                    <a:pt x="4740" y="2787"/>
                    <a:pt x="4847" y="2668"/>
                  </a:cubicBezTo>
                  <a:cubicBezTo>
                    <a:pt x="4668" y="2823"/>
                    <a:pt x="4442" y="2823"/>
                    <a:pt x="4240" y="2823"/>
                  </a:cubicBezTo>
                  <a:cubicBezTo>
                    <a:pt x="4406" y="2787"/>
                    <a:pt x="4549" y="2644"/>
                    <a:pt x="4680" y="2525"/>
                  </a:cubicBezTo>
                  <a:cubicBezTo>
                    <a:pt x="4597" y="2549"/>
                    <a:pt x="4501" y="2537"/>
                    <a:pt x="4406" y="2549"/>
                  </a:cubicBezTo>
                  <a:lnTo>
                    <a:pt x="4656" y="2299"/>
                  </a:lnTo>
                  <a:cubicBezTo>
                    <a:pt x="4561" y="2323"/>
                    <a:pt x="4466" y="2263"/>
                    <a:pt x="4370" y="2287"/>
                  </a:cubicBezTo>
                  <a:cubicBezTo>
                    <a:pt x="4347" y="2108"/>
                    <a:pt x="4359" y="1930"/>
                    <a:pt x="4466" y="1811"/>
                  </a:cubicBezTo>
                  <a:cubicBezTo>
                    <a:pt x="4311" y="1703"/>
                    <a:pt x="4370" y="1477"/>
                    <a:pt x="4323" y="1299"/>
                  </a:cubicBezTo>
                  <a:cubicBezTo>
                    <a:pt x="4347" y="1287"/>
                    <a:pt x="4347" y="1275"/>
                    <a:pt x="4359" y="1251"/>
                  </a:cubicBezTo>
                  <a:cubicBezTo>
                    <a:pt x="4359" y="834"/>
                    <a:pt x="4299" y="418"/>
                    <a:pt x="4299" y="1"/>
                  </a:cubicBezTo>
                  <a:cubicBezTo>
                    <a:pt x="4299" y="453"/>
                    <a:pt x="4228" y="1584"/>
                    <a:pt x="3870" y="1537"/>
                  </a:cubicBezTo>
                  <a:cubicBezTo>
                    <a:pt x="3894" y="1751"/>
                    <a:pt x="4001" y="1942"/>
                    <a:pt x="4061" y="2132"/>
                  </a:cubicBezTo>
                  <a:cubicBezTo>
                    <a:pt x="3930" y="2108"/>
                    <a:pt x="3787" y="2049"/>
                    <a:pt x="3656" y="2013"/>
                  </a:cubicBezTo>
                  <a:cubicBezTo>
                    <a:pt x="3728" y="2227"/>
                    <a:pt x="3930" y="2323"/>
                    <a:pt x="3894" y="2596"/>
                  </a:cubicBezTo>
                  <a:cubicBezTo>
                    <a:pt x="3835" y="2549"/>
                    <a:pt x="3704" y="2537"/>
                    <a:pt x="3668" y="2501"/>
                  </a:cubicBezTo>
                  <a:cubicBezTo>
                    <a:pt x="3751" y="2704"/>
                    <a:pt x="3847" y="2882"/>
                    <a:pt x="3954" y="3061"/>
                  </a:cubicBezTo>
                  <a:cubicBezTo>
                    <a:pt x="3716" y="3073"/>
                    <a:pt x="3406" y="2977"/>
                    <a:pt x="3239" y="2787"/>
                  </a:cubicBezTo>
                  <a:cubicBezTo>
                    <a:pt x="3347" y="3132"/>
                    <a:pt x="3656" y="3323"/>
                    <a:pt x="3763" y="3620"/>
                  </a:cubicBezTo>
                  <a:cubicBezTo>
                    <a:pt x="3573" y="3608"/>
                    <a:pt x="3394" y="3537"/>
                    <a:pt x="3192" y="3501"/>
                  </a:cubicBezTo>
                  <a:cubicBezTo>
                    <a:pt x="3335" y="3727"/>
                    <a:pt x="3525" y="3930"/>
                    <a:pt x="3644" y="4168"/>
                  </a:cubicBezTo>
                  <a:cubicBezTo>
                    <a:pt x="3430" y="4168"/>
                    <a:pt x="3216" y="4037"/>
                    <a:pt x="3013" y="4097"/>
                  </a:cubicBezTo>
                  <a:cubicBezTo>
                    <a:pt x="3192" y="4323"/>
                    <a:pt x="3585" y="4489"/>
                    <a:pt x="3644" y="4799"/>
                  </a:cubicBezTo>
                  <a:cubicBezTo>
                    <a:pt x="3454" y="4799"/>
                    <a:pt x="3251" y="4728"/>
                    <a:pt x="3061" y="4632"/>
                  </a:cubicBezTo>
                  <a:cubicBezTo>
                    <a:pt x="3287" y="5025"/>
                    <a:pt x="3513" y="5263"/>
                    <a:pt x="3835" y="5513"/>
                  </a:cubicBezTo>
                  <a:cubicBezTo>
                    <a:pt x="3585" y="5525"/>
                    <a:pt x="3394" y="5656"/>
                    <a:pt x="3120" y="5597"/>
                  </a:cubicBezTo>
                  <a:cubicBezTo>
                    <a:pt x="2835" y="5537"/>
                    <a:pt x="2561" y="5335"/>
                    <a:pt x="2287" y="5216"/>
                  </a:cubicBezTo>
                  <a:cubicBezTo>
                    <a:pt x="2454" y="5716"/>
                    <a:pt x="3108" y="5811"/>
                    <a:pt x="3275" y="6311"/>
                  </a:cubicBezTo>
                  <a:cubicBezTo>
                    <a:pt x="3180" y="6287"/>
                    <a:pt x="3061" y="6311"/>
                    <a:pt x="2954" y="6275"/>
                  </a:cubicBezTo>
                  <a:cubicBezTo>
                    <a:pt x="2942" y="6311"/>
                    <a:pt x="2942" y="6359"/>
                    <a:pt x="2930" y="6406"/>
                  </a:cubicBezTo>
                  <a:cubicBezTo>
                    <a:pt x="2739" y="6430"/>
                    <a:pt x="2561" y="6347"/>
                    <a:pt x="2382" y="6252"/>
                  </a:cubicBezTo>
                  <a:cubicBezTo>
                    <a:pt x="2513" y="6478"/>
                    <a:pt x="2692" y="6656"/>
                    <a:pt x="2811" y="6871"/>
                  </a:cubicBezTo>
                  <a:cubicBezTo>
                    <a:pt x="2585" y="6847"/>
                    <a:pt x="2346" y="6811"/>
                    <a:pt x="2168" y="6633"/>
                  </a:cubicBezTo>
                  <a:cubicBezTo>
                    <a:pt x="2263" y="7121"/>
                    <a:pt x="2513" y="7347"/>
                    <a:pt x="2799" y="7657"/>
                  </a:cubicBezTo>
                  <a:cubicBezTo>
                    <a:pt x="2406" y="7776"/>
                    <a:pt x="2049" y="7478"/>
                    <a:pt x="1680" y="7478"/>
                  </a:cubicBezTo>
                  <a:cubicBezTo>
                    <a:pt x="1870" y="7823"/>
                    <a:pt x="2156" y="8121"/>
                    <a:pt x="2442" y="8359"/>
                  </a:cubicBezTo>
                  <a:cubicBezTo>
                    <a:pt x="2287" y="8359"/>
                    <a:pt x="2156" y="8359"/>
                    <a:pt x="2001" y="8371"/>
                  </a:cubicBezTo>
                  <a:cubicBezTo>
                    <a:pt x="2156" y="8716"/>
                    <a:pt x="2537" y="8895"/>
                    <a:pt x="2811" y="9085"/>
                  </a:cubicBezTo>
                  <a:cubicBezTo>
                    <a:pt x="2537" y="9109"/>
                    <a:pt x="2227" y="9288"/>
                    <a:pt x="1977" y="9228"/>
                  </a:cubicBezTo>
                  <a:cubicBezTo>
                    <a:pt x="2168" y="9407"/>
                    <a:pt x="2358" y="9609"/>
                    <a:pt x="2596" y="9728"/>
                  </a:cubicBezTo>
                  <a:cubicBezTo>
                    <a:pt x="2108" y="9871"/>
                    <a:pt x="1787" y="9669"/>
                    <a:pt x="1346" y="9407"/>
                  </a:cubicBezTo>
                  <a:cubicBezTo>
                    <a:pt x="1644" y="9883"/>
                    <a:pt x="1858" y="10324"/>
                    <a:pt x="2346" y="10633"/>
                  </a:cubicBezTo>
                  <a:cubicBezTo>
                    <a:pt x="2204" y="10812"/>
                    <a:pt x="1882" y="10800"/>
                    <a:pt x="1668" y="10776"/>
                  </a:cubicBezTo>
                  <a:cubicBezTo>
                    <a:pt x="1763" y="10871"/>
                    <a:pt x="1763" y="10955"/>
                    <a:pt x="1823" y="11050"/>
                  </a:cubicBezTo>
                  <a:lnTo>
                    <a:pt x="1453" y="11050"/>
                  </a:lnTo>
                  <a:cubicBezTo>
                    <a:pt x="1561" y="11228"/>
                    <a:pt x="1739" y="11336"/>
                    <a:pt x="1930" y="11407"/>
                  </a:cubicBezTo>
                  <a:cubicBezTo>
                    <a:pt x="1453" y="11669"/>
                    <a:pt x="775" y="11419"/>
                    <a:pt x="453" y="10955"/>
                  </a:cubicBezTo>
                  <a:cubicBezTo>
                    <a:pt x="680" y="11609"/>
                    <a:pt x="1370" y="11669"/>
                    <a:pt x="1620" y="12240"/>
                  </a:cubicBezTo>
                  <a:cubicBezTo>
                    <a:pt x="1549" y="12252"/>
                    <a:pt x="1465" y="12324"/>
                    <a:pt x="1370" y="12324"/>
                  </a:cubicBezTo>
                  <a:cubicBezTo>
                    <a:pt x="1501" y="12502"/>
                    <a:pt x="1692" y="12621"/>
                    <a:pt x="1870" y="12729"/>
                  </a:cubicBezTo>
                  <a:cubicBezTo>
                    <a:pt x="1561" y="12764"/>
                    <a:pt x="1168" y="12705"/>
                    <a:pt x="918" y="12467"/>
                  </a:cubicBezTo>
                  <a:cubicBezTo>
                    <a:pt x="1072" y="12776"/>
                    <a:pt x="1918" y="13252"/>
                    <a:pt x="1823" y="13562"/>
                  </a:cubicBezTo>
                  <a:cubicBezTo>
                    <a:pt x="1668" y="13562"/>
                    <a:pt x="1501" y="13550"/>
                    <a:pt x="1346" y="13574"/>
                  </a:cubicBezTo>
                  <a:cubicBezTo>
                    <a:pt x="1453" y="13848"/>
                    <a:pt x="1739" y="14038"/>
                    <a:pt x="1989" y="14074"/>
                  </a:cubicBezTo>
                  <a:cubicBezTo>
                    <a:pt x="1513" y="14324"/>
                    <a:pt x="572" y="14336"/>
                    <a:pt x="120" y="13991"/>
                  </a:cubicBezTo>
                  <a:cubicBezTo>
                    <a:pt x="251" y="14157"/>
                    <a:pt x="263" y="14431"/>
                    <a:pt x="382" y="14610"/>
                  </a:cubicBezTo>
                  <a:cubicBezTo>
                    <a:pt x="608" y="14967"/>
                    <a:pt x="858" y="14979"/>
                    <a:pt x="1203" y="15122"/>
                  </a:cubicBezTo>
                  <a:cubicBezTo>
                    <a:pt x="1108" y="15110"/>
                    <a:pt x="1013" y="15146"/>
                    <a:pt x="918" y="15146"/>
                  </a:cubicBezTo>
                  <a:cubicBezTo>
                    <a:pt x="1156" y="15443"/>
                    <a:pt x="1382" y="15717"/>
                    <a:pt x="1739" y="15824"/>
                  </a:cubicBezTo>
                  <a:cubicBezTo>
                    <a:pt x="1442" y="15717"/>
                    <a:pt x="1096" y="15765"/>
                    <a:pt x="846" y="15527"/>
                  </a:cubicBezTo>
                  <a:cubicBezTo>
                    <a:pt x="953" y="15753"/>
                    <a:pt x="1084" y="15979"/>
                    <a:pt x="1275" y="16134"/>
                  </a:cubicBezTo>
                  <a:cubicBezTo>
                    <a:pt x="1442" y="16289"/>
                    <a:pt x="1692" y="16289"/>
                    <a:pt x="1787" y="16515"/>
                  </a:cubicBezTo>
                  <a:cubicBezTo>
                    <a:pt x="1465" y="16467"/>
                    <a:pt x="1072" y="16360"/>
                    <a:pt x="751" y="16479"/>
                  </a:cubicBezTo>
                  <a:cubicBezTo>
                    <a:pt x="1192" y="16491"/>
                    <a:pt x="1739" y="16765"/>
                    <a:pt x="1989" y="17170"/>
                  </a:cubicBezTo>
                  <a:cubicBezTo>
                    <a:pt x="1525" y="17181"/>
                    <a:pt x="1096" y="17289"/>
                    <a:pt x="632" y="17253"/>
                  </a:cubicBezTo>
                  <a:cubicBezTo>
                    <a:pt x="787" y="17527"/>
                    <a:pt x="1453" y="17670"/>
                    <a:pt x="1692" y="17920"/>
                  </a:cubicBezTo>
                  <a:cubicBezTo>
                    <a:pt x="1346" y="17836"/>
                    <a:pt x="953" y="17860"/>
                    <a:pt x="608" y="17884"/>
                  </a:cubicBezTo>
                  <a:cubicBezTo>
                    <a:pt x="715" y="18015"/>
                    <a:pt x="846" y="18146"/>
                    <a:pt x="977" y="18265"/>
                  </a:cubicBezTo>
                  <a:cubicBezTo>
                    <a:pt x="751" y="18182"/>
                    <a:pt x="263" y="18098"/>
                    <a:pt x="1" y="17908"/>
                  </a:cubicBezTo>
                  <a:cubicBezTo>
                    <a:pt x="60" y="17920"/>
                    <a:pt x="132" y="18110"/>
                    <a:pt x="310" y="1825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9" name="Google Shape;309;p43"/>
          <p:cNvSpPr/>
          <p:nvPr/>
        </p:nvSpPr>
        <p:spPr>
          <a:xfrm>
            <a:off x="5859535" y="346090"/>
            <a:ext cx="2577364" cy="459968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4"/>
          <p:cNvSpPr/>
          <p:nvPr/>
        </p:nvSpPr>
        <p:spPr>
          <a:xfrm>
            <a:off x="-2395500" y="193255"/>
            <a:ext cx="3611418" cy="644567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4"/>
          <p:cNvSpPr/>
          <p:nvPr/>
        </p:nvSpPr>
        <p:spPr>
          <a:xfrm>
            <a:off x="7800038" y="1017725"/>
            <a:ext cx="1882300" cy="360975"/>
          </a:xfrm>
          <a:custGeom>
            <a:rect b="b" l="l" r="r" t="t"/>
            <a:pathLst>
              <a:path extrusionOk="0" h="14439" w="75292">
                <a:moveTo>
                  <a:pt x="75291" y="14438"/>
                </a:moveTo>
                <a:cubicBezTo>
                  <a:pt x="74106" y="13770"/>
                  <a:pt x="72859" y="13192"/>
                  <a:pt x="71583" y="12949"/>
                </a:cubicBezTo>
                <a:cubicBezTo>
                  <a:pt x="69455" y="12584"/>
                  <a:pt x="67175" y="13131"/>
                  <a:pt x="67175" y="13131"/>
                </a:cubicBezTo>
                <a:cubicBezTo>
                  <a:pt x="65656" y="11763"/>
                  <a:pt x="60184" y="10548"/>
                  <a:pt x="56567" y="13162"/>
                </a:cubicBezTo>
                <a:cubicBezTo>
                  <a:pt x="55564" y="10426"/>
                  <a:pt x="51704" y="9362"/>
                  <a:pt x="49455" y="11125"/>
                </a:cubicBezTo>
                <a:cubicBezTo>
                  <a:pt x="50245" y="7295"/>
                  <a:pt x="47297" y="3131"/>
                  <a:pt x="43467" y="2584"/>
                </a:cubicBezTo>
                <a:cubicBezTo>
                  <a:pt x="39607" y="2067"/>
                  <a:pt x="35655" y="5289"/>
                  <a:pt x="35412" y="9149"/>
                </a:cubicBezTo>
                <a:cubicBezTo>
                  <a:pt x="35564" y="6839"/>
                  <a:pt x="32585" y="4985"/>
                  <a:pt x="30609" y="6171"/>
                </a:cubicBezTo>
                <a:cubicBezTo>
                  <a:pt x="30275" y="2766"/>
                  <a:pt x="26932" y="0"/>
                  <a:pt x="23588" y="274"/>
                </a:cubicBezTo>
                <a:cubicBezTo>
                  <a:pt x="20214" y="547"/>
                  <a:pt x="17387" y="3800"/>
                  <a:pt x="17570" y="7234"/>
                </a:cubicBezTo>
                <a:cubicBezTo>
                  <a:pt x="16475" y="5259"/>
                  <a:pt x="13740" y="4347"/>
                  <a:pt x="11703" y="5320"/>
                </a:cubicBezTo>
                <a:cubicBezTo>
                  <a:pt x="11460" y="5441"/>
                  <a:pt x="11278" y="5563"/>
                  <a:pt x="11095" y="5684"/>
                </a:cubicBezTo>
                <a:cubicBezTo>
                  <a:pt x="10639" y="6019"/>
                  <a:pt x="10214" y="6444"/>
                  <a:pt x="9910" y="6900"/>
                </a:cubicBezTo>
                <a:cubicBezTo>
                  <a:pt x="7326" y="6140"/>
                  <a:pt x="3041" y="6779"/>
                  <a:pt x="1855" y="10426"/>
                </a:cubicBezTo>
                <a:cubicBezTo>
                  <a:pt x="1612" y="11156"/>
                  <a:pt x="1551" y="11855"/>
                  <a:pt x="1582" y="12523"/>
                </a:cubicBezTo>
                <a:lnTo>
                  <a:pt x="1703" y="13314"/>
                </a:lnTo>
                <a:cubicBezTo>
                  <a:pt x="1004" y="13314"/>
                  <a:pt x="366" y="13709"/>
                  <a:pt x="62" y="14347"/>
                </a:cubicBezTo>
                <a:cubicBezTo>
                  <a:pt x="31" y="14377"/>
                  <a:pt x="31" y="14408"/>
                  <a:pt x="1" y="1443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44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小隊分組</a:t>
            </a:r>
            <a:r>
              <a:rPr lang="en"/>
              <a:t> </a:t>
            </a:r>
            <a:endParaRPr/>
          </a:p>
        </p:txBody>
      </p:sp>
      <p:sp>
        <p:nvSpPr>
          <p:cNvPr id="317" name="Google Shape;317;p44"/>
          <p:cNvSpPr/>
          <p:nvPr/>
        </p:nvSpPr>
        <p:spPr>
          <a:xfrm>
            <a:off x="7575999" y="549236"/>
            <a:ext cx="1516783" cy="4648564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44"/>
          <p:cNvSpPr/>
          <p:nvPr/>
        </p:nvSpPr>
        <p:spPr>
          <a:xfrm flipH="1">
            <a:off x="665116" y="2164837"/>
            <a:ext cx="708954" cy="3014743"/>
          </a:xfrm>
          <a:custGeom>
            <a:rect b="b" l="l" r="r" t="t"/>
            <a:pathLst>
              <a:path extrusionOk="0" h="29219" w="9050">
                <a:moveTo>
                  <a:pt x="310" y="18253"/>
                </a:moveTo>
                <a:cubicBezTo>
                  <a:pt x="608" y="18455"/>
                  <a:pt x="1215" y="18932"/>
                  <a:pt x="1561" y="18956"/>
                </a:cubicBezTo>
                <a:cubicBezTo>
                  <a:pt x="1275" y="18956"/>
                  <a:pt x="846" y="18920"/>
                  <a:pt x="513" y="19075"/>
                </a:cubicBezTo>
                <a:cubicBezTo>
                  <a:pt x="989" y="19110"/>
                  <a:pt x="1311" y="19515"/>
                  <a:pt x="1680" y="19801"/>
                </a:cubicBezTo>
                <a:cubicBezTo>
                  <a:pt x="1358" y="19670"/>
                  <a:pt x="977" y="19872"/>
                  <a:pt x="680" y="19622"/>
                </a:cubicBezTo>
                <a:cubicBezTo>
                  <a:pt x="751" y="19706"/>
                  <a:pt x="799" y="19825"/>
                  <a:pt x="882" y="19920"/>
                </a:cubicBezTo>
                <a:cubicBezTo>
                  <a:pt x="1156" y="20182"/>
                  <a:pt x="1513" y="20289"/>
                  <a:pt x="1858" y="20444"/>
                </a:cubicBezTo>
                <a:cubicBezTo>
                  <a:pt x="1644" y="20539"/>
                  <a:pt x="1311" y="20491"/>
                  <a:pt x="1049" y="20551"/>
                </a:cubicBezTo>
                <a:cubicBezTo>
                  <a:pt x="1727" y="20706"/>
                  <a:pt x="2287" y="21087"/>
                  <a:pt x="2966" y="21194"/>
                </a:cubicBezTo>
                <a:cubicBezTo>
                  <a:pt x="3180" y="21230"/>
                  <a:pt x="3406" y="21265"/>
                  <a:pt x="3644" y="21313"/>
                </a:cubicBezTo>
                <a:lnTo>
                  <a:pt x="3644" y="29219"/>
                </a:lnTo>
                <a:lnTo>
                  <a:pt x="4418" y="29219"/>
                </a:lnTo>
                <a:lnTo>
                  <a:pt x="4418" y="21420"/>
                </a:lnTo>
                <a:cubicBezTo>
                  <a:pt x="4859" y="21432"/>
                  <a:pt x="5287" y="21349"/>
                  <a:pt x="5752" y="21480"/>
                </a:cubicBezTo>
                <a:cubicBezTo>
                  <a:pt x="6073" y="21563"/>
                  <a:pt x="6299" y="21682"/>
                  <a:pt x="6621" y="21670"/>
                </a:cubicBezTo>
                <a:cubicBezTo>
                  <a:pt x="6918" y="21658"/>
                  <a:pt x="7192" y="21563"/>
                  <a:pt x="7478" y="21551"/>
                </a:cubicBezTo>
                <a:cubicBezTo>
                  <a:pt x="7204" y="21444"/>
                  <a:pt x="6918" y="21372"/>
                  <a:pt x="6633" y="21289"/>
                </a:cubicBezTo>
                <a:cubicBezTo>
                  <a:pt x="7502" y="21301"/>
                  <a:pt x="8585" y="21111"/>
                  <a:pt x="9050" y="20158"/>
                </a:cubicBezTo>
                <a:cubicBezTo>
                  <a:pt x="8716" y="20289"/>
                  <a:pt x="8431" y="20360"/>
                  <a:pt x="8121" y="20158"/>
                </a:cubicBezTo>
                <a:cubicBezTo>
                  <a:pt x="8228" y="20063"/>
                  <a:pt x="8371" y="19979"/>
                  <a:pt x="8538" y="19896"/>
                </a:cubicBezTo>
                <a:cubicBezTo>
                  <a:pt x="8252" y="19896"/>
                  <a:pt x="7978" y="19801"/>
                  <a:pt x="7740" y="19622"/>
                </a:cubicBezTo>
                <a:cubicBezTo>
                  <a:pt x="7990" y="19456"/>
                  <a:pt x="8240" y="19289"/>
                  <a:pt x="8454" y="19063"/>
                </a:cubicBezTo>
                <a:cubicBezTo>
                  <a:pt x="8538" y="18979"/>
                  <a:pt x="8597" y="18872"/>
                  <a:pt x="8669" y="18801"/>
                </a:cubicBezTo>
                <a:cubicBezTo>
                  <a:pt x="8407" y="18920"/>
                  <a:pt x="7883" y="18920"/>
                  <a:pt x="7680" y="18932"/>
                </a:cubicBezTo>
                <a:cubicBezTo>
                  <a:pt x="7740" y="18825"/>
                  <a:pt x="7835" y="18741"/>
                  <a:pt x="7942" y="18705"/>
                </a:cubicBezTo>
                <a:cubicBezTo>
                  <a:pt x="7657" y="18705"/>
                  <a:pt x="7383" y="18729"/>
                  <a:pt x="7097" y="18801"/>
                </a:cubicBezTo>
                <a:cubicBezTo>
                  <a:pt x="7240" y="18670"/>
                  <a:pt x="7466" y="18467"/>
                  <a:pt x="7645" y="18432"/>
                </a:cubicBezTo>
                <a:cubicBezTo>
                  <a:pt x="7359" y="18515"/>
                  <a:pt x="6573" y="18575"/>
                  <a:pt x="6347" y="18313"/>
                </a:cubicBezTo>
                <a:cubicBezTo>
                  <a:pt x="6871" y="18098"/>
                  <a:pt x="7383" y="18194"/>
                  <a:pt x="7835" y="17801"/>
                </a:cubicBezTo>
                <a:cubicBezTo>
                  <a:pt x="8169" y="17539"/>
                  <a:pt x="8335" y="17074"/>
                  <a:pt x="8657" y="16824"/>
                </a:cubicBezTo>
                <a:cubicBezTo>
                  <a:pt x="8466" y="17015"/>
                  <a:pt x="8169" y="16908"/>
                  <a:pt x="7930" y="16896"/>
                </a:cubicBezTo>
                <a:cubicBezTo>
                  <a:pt x="7990" y="16848"/>
                  <a:pt x="8050" y="16777"/>
                  <a:pt x="8109" y="16741"/>
                </a:cubicBezTo>
                <a:cubicBezTo>
                  <a:pt x="7942" y="16705"/>
                  <a:pt x="7764" y="16765"/>
                  <a:pt x="7585" y="16765"/>
                </a:cubicBezTo>
                <a:cubicBezTo>
                  <a:pt x="7835" y="16658"/>
                  <a:pt x="8061" y="16491"/>
                  <a:pt x="8300" y="16372"/>
                </a:cubicBezTo>
                <a:cubicBezTo>
                  <a:pt x="7811" y="16360"/>
                  <a:pt x="7418" y="16419"/>
                  <a:pt x="6966" y="16134"/>
                </a:cubicBezTo>
                <a:cubicBezTo>
                  <a:pt x="7121" y="16050"/>
                  <a:pt x="7395" y="15931"/>
                  <a:pt x="7478" y="15777"/>
                </a:cubicBezTo>
                <a:cubicBezTo>
                  <a:pt x="7299" y="15753"/>
                  <a:pt x="7109" y="15729"/>
                  <a:pt x="6942" y="15646"/>
                </a:cubicBezTo>
                <a:cubicBezTo>
                  <a:pt x="7240" y="15181"/>
                  <a:pt x="7645" y="14872"/>
                  <a:pt x="7883" y="14336"/>
                </a:cubicBezTo>
                <a:cubicBezTo>
                  <a:pt x="7442" y="14586"/>
                  <a:pt x="5990" y="15384"/>
                  <a:pt x="5692" y="14562"/>
                </a:cubicBezTo>
                <a:cubicBezTo>
                  <a:pt x="6168" y="14443"/>
                  <a:pt x="6609" y="14264"/>
                  <a:pt x="7061" y="14134"/>
                </a:cubicBezTo>
                <a:cubicBezTo>
                  <a:pt x="6918" y="14086"/>
                  <a:pt x="6704" y="14110"/>
                  <a:pt x="6549" y="14074"/>
                </a:cubicBezTo>
                <a:cubicBezTo>
                  <a:pt x="6764" y="13967"/>
                  <a:pt x="7037" y="13919"/>
                  <a:pt x="7264" y="13848"/>
                </a:cubicBezTo>
                <a:cubicBezTo>
                  <a:pt x="7157" y="13836"/>
                  <a:pt x="7097" y="13776"/>
                  <a:pt x="7002" y="13729"/>
                </a:cubicBezTo>
                <a:cubicBezTo>
                  <a:pt x="7168" y="13491"/>
                  <a:pt x="7740" y="13217"/>
                  <a:pt x="7990" y="13062"/>
                </a:cubicBezTo>
                <a:cubicBezTo>
                  <a:pt x="7716" y="13133"/>
                  <a:pt x="7335" y="13133"/>
                  <a:pt x="7061" y="13038"/>
                </a:cubicBezTo>
                <a:cubicBezTo>
                  <a:pt x="7216" y="12895"/>
                  <a:pt x="7395" y="12740"/>
                  <a:pt x="7561" y="12598"/>
                </a:cubicBezTo>
                <a:cubicBezTo>
                  <a:pt x="7145" y="12538"/>
                  <a:pt x="6692" y="12681"/>
                  <a:pt x="6275" y="12669"/>
                </a:cubicBezTo>
                <a:cubicBezTo>
                  <a:pt x="6442" y="12586"/>
                  <a:pt x="6585" y="12431"/>
                  <a:pt x="6752" y="12371"/>
                </a:cubicBezTo>
                <a:cubicBezTo>
                  <a:pt x="6168" y="12443"/>
                  <a:pt x="5775" y="12407"/>
                  <a:pt x="5240" y="12074"/>
                </a:cubicBezTo>
                <a:cubicBezTo>
                  <a:pt x="5668" y="12086"/>
                  <a:pt x="6073" y="12050"/>
                  <a:pt x="6490" y="12002"/>
                </a:cubicBezTo>
                <a:cubicBezTo>
                  <a:pt x="6395" y="11990"/>
                  <a:pt x="6287" y="11955"/>
                  <a:pt x="6192" y="11955"/>
                </a:cubicBezTo>
                <a:cubicBezTo>
                  <a:pt x="6275" y="11931"/>
                  <a:pt x="6383" y="11871"/>
                  <a:pt x="6466" y="11848"/>
                </a:cubicBezTo>
                <a:cubicBezTo>
                  <a:pt x="6264" y="11871"/>
                  <a:pt x="6085" y="11848"/>
                  <a:pt x="5894" y="11776"/>
                </a:cubicBezTo>
                <a:cubicBezTo>
                  <a:pt x="6323" y="11705"/>
                  <a:pt x="6514" y="11633"/>
                  <a:pt x="6859" y="11336"/>
                </a:cubicBezTo>
                <a:cubicBezTo>
                  <a:pt x="6668" y="11312"/>
                  <a:pt x="6490" y="11336"/>
                  <a:pt x="6287" y="11336"/>
                </a:cubicBezTo>
                <a:cubicBezTo>
                  <a:pt x="6787" y="11347"/>
                  <a:pt x="6847" y="10478"/>
                  <a:pt x="7145" y="10181"/>
                </a:cubicBezTo>
                <a:cubicBezTo>
                  <a:pt x="6692" y="10454"/>
                  <a:pt x="6383" y="10478"/>
                  <a:pt x="5894" y="10502"/>
                </a:cubicBezTo>
                <a:cubicBezTo>
                  <a:pt x="6216" y="10395"/>
                  <a:pt x="6430" y="10157"/>
                  <a:pt x="6680" y="9919"/>
                </a:cubicBezTo>
                <a:cubicBezTo>
                  <a:pt x="6573" y="9966"/>
                  <a:pt x="6454" y="10002"/>
                  <a:pt x="6347" y="10038"/>
                </a:cubicBezTo>
                <a:cubicBezTo>
                  <a:pt x="6430" y="9919"/>
                  <a:pt x="6514" y="9800"/>
                  <a:pt x="6609" y="9692"/>
                </a:cubicBezTo>
                <a:cubicBezTo>
                  <a:pt x="6371" y="9740"/>
                  <a:pt x="6097" y="9764"/>
                  <a:pt x="5871" y="9752"/>
                </a:cubicBezTo>
                <a:cubicBezTo>
                  <a:pt x="6287" y="9454"/>
                  <a:pt x="6514" y="8930"/>
                  <a:pt x="6787" y="8502"/>
                </a:cubicBezTo>
                <a:cubicBezTo>
                  <a:pt x="6347" y="8776"/>
                  <a:pt x="5978" y="9145"/>
                  <a:pt x="5454" y="8966"/>
                </a:cubicBezTo>
                <a:cubicBezTo>
                  <a:pt x="5609" y="8919"/>
                  <a:pt x="5740" y="8847"/>
                  <a:pt x="5894" y="8800"/>
                </a:cubicBezTo>
                <a:cubicBezTo>
                  <a:pt x="5847" y="8788"/>
                  <a:pt x="5775" y="8728"/>
                  <a:pt x="5680" y="8728"/>
                </a:cubicBezTo>
                <a:cubicBezTo>
                  <a:pt x="5859" y="8657"/>
                  <a:pt x="6049" y="8502"/>
                  <a:pt x="6228" y="8395"/>
                </a:cubicBezTo>
                <a:cubicBezTo>
                  <a:pt x="6037" y="8395"/>
                  <a:pt x="5847" y="8359"/>
                  <a:pt x="5656" y="8359"/>
                </a:cubicBezTo>
                <a:cubicBezTo>
                  <a:pt x="6168" y="8192"/>
                  <a:pt x="6383" y="7716"/>
                  <a:pt x="6573" y="7180"/>
                </a:cubicBezTo>
                <a:cubicBezTo>
                  <a:pt x="6371" y="7347"/>
                  <a:pt x="6156" y="7526"/>
                  <a:pt x="5906" y="7478"/>
                </a:cubicBezTo>
                <a:cubicBezTo>
                  <a:pt x="6014" y="7371"/>
                  <a:pt x="6109" y="7252"/>
                  <a:pt x="6109" y="7109"/>
                </a:cubicBezTo>
                <a:cubicBezTo>
                  <a:pt x="5954" y="7228"/>
                  <a:pt x="5740" y="7311"/>
                  <a:pt x="5561" y="7204"/>
                </a:cubicBezTo>
                <a:cubicBezTo>
                  <a:pt x="5633" y="7145"/>
                  <a:pt x="5692" y="7073"/>
                  <a:pt x="5787" y="7025"/>
                </a:cubicBezTo>
                <a:cubicBezTo>
                  <a:pt x="5513" y="7014"/>
                  <a:pt x="5299" y="7014"/>
                  <a:pt x="5025" y="6906"/>
                </a:cubicBezTo>
                <a:cubicBezTo>
                  <a:pt x="5633" y="7014"/>
                  <a:pt x="5799" y="6359"/>
                  <a:pt x="6037" y="5882"/>
                </a:cubicBezTo>
                <a:cubicBezTo>
                  <a:pt x="5787" y="5942"/>
                  <a:pt x="5513" y="5978"/>
                  <a:pt x="5263" y="5978"/>
                </a:cubicBezTo>
                <a:cubicBezTo>
                  <a:pt x="5430" y="5930"/>
                  <a:pt x="5597" y="5823"/>
                  <a:pt x="5680" y="5680"/>
                </a:cubicBezTo>
                <a:cubicBezTo>
                  <a:pt x="5454" y="5740"/>
                  <a:pt x="5192" y="5704"/>
                  <a:pt x="5013" y="5513"/>
                </a:cubicBezTo>
                <a:cubicBezTo>
                  <a:pt x="5240" y="5335"/>
                  <a:pt x="5549" y="5216"/>
                  <a:pt x="5740" y="4990"/>
                </a:cubicBezTo>
                <a:cubicBezTo>
                  <a:pt x="5549" y="5120"/>
                  <a:pt x="5299" y="4990"/>
                  <a:pt x="5085" y="4942"/>
                </a:cubicBezTo>
                <a:cubicBezTo>
                  <a:pt x="5216" y="4859"/>
                  <a:pt x="5394" y="4739"/>
                  <a:pt x="5442" y="4573"/>
                </a:cubicBezTo>
                <a:cubicBezTo>
                  <a:pt x="5311" y="4632"/>
                  <a:pt x="5156" y="4644"/>
                  <a:pt x="5025" y="4620"/>
                </a:cubicBezTo>
                <a:cubicBezTo>
                  <a:pt x="5121" y="4525"/>
                  <a:pt x="5204" y="4442"/>
                  <a:pt x="5275" y="4335"/>
                </a:cubicBezTo>
                <a:cubicBezTo>
                  <a:pt x="5132" y="4323"/>
                  <a:pt x="4942" y="4311"/>
                  <a:pt x="4823" y="4263"/>
                </a:cubicBezTo>
                <a:cubicBezTo>
                  <a:pt x="4966" y="4192"/>
                  <a:pt x="5097" y="4049"/>
                  <a:pt x="5204" y="3918"/>
                </a:cubicBezTo>
                <a:cubicBezTo>
                  <a:pt x="5061" y="3918"/>
                  <a:pt x="4894" y="3906"/>
                  <a:pt x="4763" y="3870"/>
                </a:cubicBezTo>
                <a:cubicBezTo>
                  <a:pt x="5025" y="3751"/>
                  <a:pt x="5132" y="3418"/>
                  <a:pt x="5275" y="3144"/>
                </a:cubicBezTo>
                <a:cubicBezTo>
                  <a:pt x="5085" y="3239"/>
                  <a:pt x="4882" y="3275"/>
                  <a:pt x="4704" y="3370"/>
                </a:cubicBezTo>
                <a:cubicBezTo>
                  <a:pt x="4775" y="3263"/>
                  <a:pt x="4894" y="3144"/>
                  <a:pt x="5013" y="3073"/>
                </a:cubicBezTo>
                <a:lnTo>
                  <a:pt x="4537" y="3073"/>
                </a:lnTo>
                <a:cubicBezTo>
                  <a:pt x="4656" y="2942"/>
                  <a:pt x="4740" y="2787"/>
                  <a:pt x="4847" y="2668"/>
                </a:cubicBezTo>
                <a:cubicBezTo>
                  <a:pt x="4668" y="2823"/>
                  <a:pt x="4442" y="2823"/>
                  <a:pt x="4240" y="2823"/>
                </a:cubicBezTo>
                <a:cubicBezTo>
                  <a:pt x="4406" y="2787"/>
                  <a:pt x="4549" y="2644"/>
                  <a:pt x="4680" y="2525"/>
                </a:cubicBezTo>
                <a:cubicBezTo>
                  <a:pt x="4597" y="2549"/>
                  <a:pt x="4501" y="2537"/>
                  <a:pt x="4406" y="2549"/>
                </a:cubicBezTo>
                <a:lnTo>
                  <a:pt x="4656" y="2299"/>
                </a:lnTo>
                <a:cubicBezTo>
                  <a:pt x="4561" y="2323"/>
                  <a:pt x="4466" y="2263"/>
                  <a:pt x="4370" y="2287"/>
                </a:cubicBezTo>
                <a:cubicBezTo>
                  <a:pt x="4347" y="2108"/>
                  <a:pt x="4359" y="1930"/>
                  <a:pt x="4466" y="1811"/>
                </a:cubicBezTo>
                <a:cubicBezTo>
                  <a:pt x="4311" y="1703"/>
                  <a:pt x="4370" y="1477"/>
                  <a:pt x="4323" y="1299"/>
                </a:cubicBezTo>
                <a:cubicBezTo>
                  <a:pt x="4347" y="1287"/>
                  <a:pt x="4347" y="1275"/>
                  <a:pt x="4359" y="1251"/>
                </a:cubicBezTo>
                <a:cubicBezTo>
                  <a:pt x="4359" y="834"/>
                  <a:pt x="4299" y="418"/>
                  <a:pt x="4299" y="1"/>
                </a:cubicBezTo>
                <a:cubicBezTo>
                  <a:pt x="4299" y="453"/>
                  <a:pt x="4228" y="1584"/>
                  <a:pt x="3870" y="1537"/>
                </a:cubicBezTo>
                <a:cubicBezTo>
                  <a:pt x="3894" y="1751"/>
                  <a:pt x="4001" y="1942"/>
                  <a:pt x="4061" y="2132"/>
                </a:cubicBezTo>
                <a:cubicBezTo>
                  <a:pt x="3930" y="2108"/>
                  <a:pt x="3787" y="2049"/>
                  <a:pt x="3656" y="2013"/>
                </a:cubicBezTo>
                <a:cubicBezTo>
                  <a:pt x="3728" y="2227"/>
                  <a:pt x="3930" y="2323"/>
                  <a:pt x="3894" y="2596"/>
                </a:cubicBezTo>
                <a:cubicBezTo>
                  <a:pt x="3835" y="2549"/>
                  <a:pt x="3704" y="2537"/>
                  <a:pt x="3668" y="2501"/>
                </a:cubicBezTo>
                <a:cubicBezTo>
                  <a:pt x="3751" y="2704"/>
                  <a:pt x="3847" y="2882"/>
                  <a:pt x="3954" y="3061"/>
                </a:cubicBezTo>
                <a:cubicBezTo>
                  <a:pt x="3716" y="3073"/>
                  <a:pt x="3406" y="2977"/>
                  <a:pt x="3239" y="2787"/>
                </a:cubicBezTo>
                <a:cubicBezTo>
                  <a:pt x="3347" y="3132"/>
                  <a:pt x="3656" y="3323"/>
                  <a:pt x="3763" y="3620"/>
                </a:cubicBezTo>
                <a:cubicBezTo>
                  <a:pt x="3573" y="3608"/>
                  <a:pt x="3394" y="3537"/>
                  <a:pt x="3192" y="3501"/>
                </a:cubicBezTo>
                <a:cubicBezTo>
                  <a:pt x="3335" y="3727"/>
                  <a:pt x="3525" y="3930"/>
                  <a:pt x="3644" y="4168"/>
                </a:cubicBezTo>
                <a:cubicBezTo>
                  <a:pt x="3430" y="4168"/>
                  <a:pt x="3216" y="4037"/>
                  <a:pt x="3013" y="4097"/>
                </a:cubicBezTo>
                <a:cubicBezTo>
                  <a:pt x="3192" y="4323"/>
                  <a:pt x="3585" y="4489"/>
                  <a:pt x="3644" y="4799"/>
                </a:cubicBezTo>
                <a:cubicBezTo>
                  <a:pt x="3454" y="4799"/>
                  <a:pt x="3251" y="4728"/>
                  <a:pt x="3061" y="4632"/>
                </a:cubicBezTo>
                <a:cubicBezTo>
                  <a:pt x="3287" y="5025"/>
                  <a:pt x="3513" y="5263"/>
                  <a:pt x="3835" y="5513"/>
                </a:cubicBezTo>
                <a:cubicBezTo>
                  <a:pt x="3585" y="5525"/>
                  <a:pt x="3394" y="5656"/>
                  <a:pt x="3120" y="5597"/>
                </a:cubicBezTo>
                <a:cubicBezTo>
                  <a:pt x="2835" y="5537"/>
                  <a:pt x="2561" y="5335"/>
                  <a:pt x="2287" y="5216"/>
                </a:cubicBezTo>
                <a:cubicBezTo>
                  <a:pt x="2454" y="5716"/>
                  <a:pt x="3108" y="5811"/>
                  <a:pt x="3275" y="6311"/>
                </a:cubicBezTo>
                <a:cubicBezTo>
                  <a:pt x="3180" y="6287"/>
                  <a:pt x="3061" y="6311"/>
                  <a:pt x="2954" y="6275"/>
                </a:cubicBezTo>
                <a:cubicBezTo>
                  <a:pt x="2942" y="6311"/>
                  <a:pt x="2942" y="6359"/>
                  <a:pt x="2930" y="6406"/>
                </a:cubicBezTo>
                <a:cubicBezTo>
                  <a:pt x="2739" y="6430"/>
                  <a:pt x="2561" y="6347"/>
                  <a:pt x="2382" y="6252"/>
                </a:cubicBezTo>
                <a:cubicBezTo>
                  <a:pt x="2513" y="6478"/>
                  <a:pt x="2692" y="6656"/>
                  <a:pt x="2811" y="6871"/>
                </a:cubicBezTo>
                <a:cubicBezTo>
                  <a:pt x="2585" y="6847"/>
                  <a:pt x="2346" y="6811"/>
                  <a:pt x="2168" y="6633"/>
                </a:cubicBezTo>
                <a:cubicBezTo>
                  <a:pt x="2263" y="7121"/>
                  <a:pt x="2513" y="7347"/>
                  <a:pt x="2799" y="7657"/>
                </a:cubicBezTo>
                <a:cubicBezTo>
                  <a:pt x="2406" y="7776"/>
                  <a:pt x="2049" y="7478"/>
                  <a:pt x="1680" y="7478"/>
                </a:cubicBezTo>
                <a:cubicBezTo>
                  <a:pt x="1870" y="7823"/>
                  <a:pt x="2156" y="8121"/>
                  <a:pt x="2442" y="8359"/>
                </a:cubicBezTo>
                <a:cubicBezTo>
                  <a:pt x="2287" y="8359"/>
                  <a:pt x="2156" y="8359"/>
                  <a:pt x="2001" y="8371"/>
                </a:cubicBezTo>
                <a:cubicBezTo>
                  <a:pt x="2156" y="8716"/>
                  <a:pt x="2537" y="8895"/>
                  <a:pt x="2811" y="9085"/>
                </a:cubicBezTo>
                <a:cubicBezTo>
                  <a:pt x="2537" y="9109"/>
                  <a:pt x="2227" y="9288"/>
                  <a:pt x="1977" y="9228"/>
                </a:cubicBezTo>
                <a:cubicBezTo>
                  <a:pt x="2168" y="9407"/>
                  <a:pt x="2358" y="9609"/>
                  <a:pt x="2596" y="9728"/>
                </a:cubicBezTo>
                <a:cubicBezTo>
                  <a:pt x="2108" y="9871"/>
                  <a:pt x="1787" y="9669"/>
                  <a:pt x="1346" y="9407"/>
                </a:cubicBezTo>
                <a:cubicBezTo>
                  <a:pt x="1644" y="9883"/>
                  <a:pt x="1858" y="10324"/>
                  <a:pt x="2346" y="10633"/>
                </a:cubicBezTo>
                <a:cubicBezTo>
                  <a:pt x="2204" y="10812"/>
                  <a:pt x="1882" y="10800"/>
                  <a:pt x="1668" y="10776"/>
                </a:cubicBezTo>
                <a:cubicBezTo>
                  <a:pt x="1763" y="10871"/>
                  <a:pt x="1763" y="10955"/>
                  <a:pt x="1823" y="11050"/>
                </a:cubicBezTo>
                <a:lnTo>
                  <a:pt x="1453" y="11050"/>
                </a:lnTo>
                <a:cubicBezTo>
                  <a:pt x="1561" y="11228"/>
                  <a:pt x="1739" y="11336"/>
                  <a:pt x="1930" y="11407"/>
                </a:cubicBezTo>
                <a:cubicBezTo>
                  <a:pt x="1453" y="11669"/>
                  <a:pt x="775" y="11419"/>
                  <a:pt x="453" y="10955"/>
                </a:cubicBezTo>
                <a:cubicBezTo>
                  <a:pt x="680" y="11609"/>
                  <a:pt x="1370" y="11669"/>
                  <a:pt x="1620" y="12240"/>
                </a:cubicBezTo>
                <a:cubicBezTo>
                  <a:pt x="1549" y="12252"/>
                  <a:pt x="1465" y="12324"/>
                  <a:pt x="1370" y="12324"/>
                </a:cubicBezTo>
                <a:cubicBezTo>
                  <a:pt x="1501" y="12502"/>
                  <a:pt x="1692" y="12621"/>
                  <a:pt x="1870" y="12729"/>
                </a:cubicBezTo>
                <a:cubicBezTo>
                  <a:pt x="1561" y="12764"/>
                  <a:pt x="1168" y="12705"/>
                  <a:pt x="918" y="12467"/>
                </a:cubicBezTo>
                <a:cubicBezTo>
                  <a:pt x="1072" y="12776"/>
                  <a:pt x="1918" y="13252"/>
                  <a:pt x="1823" y="13562"/>
                </a:cubicBezTo>
                <a:cubicBezTo>
                  <a:pt x="1668" y="13562"/>
                  <a:pt x="1501" y="13550"/>
                  <a:pt x="1346" y="13574"/>
                </a:cubicBezTo>
                <a:cubicBezTo>
                  <a:pt x="1453" y="13848"/>
                  <a:pt x="1739" y="14038"/>
                  <a:pt x="1989" y="14074"/>
                </a:cubicBezTo>
                <a:cubicBezTo>
                  <a:pt x="1513" y="14324"/>
                  <a:pt x="572" y="14336"/>
                  <a:pt x="120" y="13991"/>
                </a:cubicBezTo>
                <a:cubicBezTo>
                  <a:pt x="251" y="14157"/>
                  <a:pt x="263" y="14431"/>
                  <a:pt x="382" y="14610"/>
                </a:cubicBezTo>
                <a:cubicBezTo>
                  <a:pt x="608" y="14967"/>
                  <a:pt x="858" y="14979"/>
                  <a:pt x="1203" y="15122"/>
                </a:cubicBezTo>
                <a:cubicBezTo>
                  <a:pt x="1108" y="15110"/>
                  <a:pt x="1013" y="15146"/>
                  <a:pt x="918" y="15146"/>
                </a:cubicBezTo>
                <a:cubicBezTo>
                  <a:pt x="1156" y="15443"/>
                  <a:pt x="1382" y="15717"/>
                  <a:pt x="1739" y="15824"/>
                </a:cubicBezTo>
                <a:cubicBezTo>
                  <a:pt x="1442" y="15717"/>
                  <a:pt x="1096" y="15765"/>
                  <a:pt x="846" y="15527"/>
                </a:cubicBezTo>
                <a:cubicBezTo>
                  <a:pt x="953" y="15753"/>
                  <a:pt x="1084" y="15979"/>
                  <a:pt x="1275" y="16134"/>
                </a:cubicBezTo>
                <a:cubicBezTo>
                  <a:pt x="1442" y="16289"/>
                  <a:pt x="1692" y="16289"/>
                  <a:pt x="1787" y="16515"/>
                </a:cubicBezTo>
                <a:cubicBezTo>
                  <a:pt x="1465" y="16467"/>
                  <a:pt x="1072" y="16360"/>
                  <a:pt x="751" y="16479"/>
                </a:cubicBezTo>
                <a:cubicBezTo>
                  <a:pt x="1192" y="16491"/>
                  <a:pt x="1739" y="16765"/>
                  <a:pt x="1989" y="17170"/>
                </a:cubicBezTo>
                <a:cubicBezTo>
                  <a:pt x="1525" y="17181"/>
                  <a:pt x="1096" y="17289"/>
                  <a:pt x="632" y="17253"/>
                </a:cubicBezTo>
                <a:cubicBezTo>
                  <a:pt x="787" y="17527"/>
                  <a:pt x="1453" y="17670"/>
                  <a:pt x="1692" y="17920"/>
                </a:cubicBezTo>
                <a:cubicBezTo>
                  <a:pt x="1346" y="17836"/>
                  <a:pt x="953" y="17860"/>
                  <a:pt x="608" y="17884"/>
                </a:cubicBezTo>
                <a:cubicBezTo>
                  <a:pt x="715" y="18015"/>
                  <a:pt x="846" y="18146"/>
                  <a:pt x="977" y="18265"/>
                </a:cubicBezTo>
                <a:cubicBezTo>
                  <a:pt x="751" y="18182"/>
                  <a:pt x="263" y="18098"/>
                  <a:pt x="1" y="17908"/>
                </a:cubicBezTo>
                <a:cubicBezTo>
                  <a:pt x="60" y="17920"/>
                  <a:pt x="132" y="18110"/>
                  <a:pt x="310" y="182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19" name="Google Shape;319;p44"/>
          <p:cNvGraphicFramePr/>
          <p:nvPr/>
        </p:nvGraphicFramePr>
        <p:xfrm>
          <a:off x="63" y="171338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{BA35F567-7703-4A99-98FC-A282883D43C2}</a:tableStyleId>
              </a:tblPr>
              <a:tblGrid>
                <a:gridCol w="1006825"/>
                <a:gridCol w="734125"/>
                <a:gridCol w="734125"/>
                <a:gridCol w="744625"/>
                <a:gridCol w="734125"/>
                <a:gridCol w="734125"/>
                <a:gridCol w="734125"/>
                <a:gridCol w="734125"/>
                <a:gridCol w="734125"/>
                <a:gridCol w="734125"/>
                <a:gridCol w="734125"/>
                <a:gridCol w="734125"/>
              </a:tblGrid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小隊編號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FFFFFF"/>
                          </a:solidFill>
                        </a:rPr>
                        <a:t>姓名</a:t>
                      </a:r>
                      <a:endParaRPr b="1" sz="15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一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黎晉誠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駱柏翔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吳承祐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鄭博仁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林可涵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劉曜丞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楊晨右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高瑞恩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鄭宏瀚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謝朋叡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李曜安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二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許哲瑋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魏均如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李家慶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李騏為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廖子萱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羅丙晏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黃至毅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蔡欣潔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李聿恩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許哲綸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莊子毅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三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林泓志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林漢佳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徐逸翔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詹光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吳畇葶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魏敬軒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陳冠霖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薛奇恩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魏晧宸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賴品希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林益帆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四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簡劭丞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莊然勛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詹詠竣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蔡瑞恩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羅品萱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鍾定栩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高子璨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林詩穎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洪紹宸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王致上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陳柏廷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呂顥天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張文馨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姜硯凱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林永濬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張儀謹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駱薪翔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陳允中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謝采潔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吳允綸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陳善杰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曾坤儀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六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石瑛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洪軾凱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羅凱羿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許宥心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唐寅哲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洪其瑭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趙依岑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葉祐閤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劉哲豪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李求軒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七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包錦達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陳柔安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張憶婷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鍾豐仰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鍾定橙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黃宜玲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林昱彤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黎佩玲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八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李連財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林雅卉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陳敏華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劉象新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黃正龍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>
                          <a:solidFill>
                            <a:srgbClr val="434343"/>
                          </a:solidFill>
                        </a:rPr>
                        <a:t>陳韋伃</a:t>
                      </a:r>
                      <a:endParaRPr b="1" sz="15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5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5"/>
          <p:cNvSpPr/>
          <p:nvPr/>
        </p:nvSpPr>
        <p:spPr>
          <a:xfrm>
            <a:off x="-2395500" y="193255"/>
            <a:ext cx="3611418" cy="644567"/>
          </a:xfrm>
          <a:custGeom>
            <a:rect b="b" l="l" r="r" t="t"/>
            <a:pathLst>
              <a:path extrusionOk="0" h="16080" w="90094">
                <a:moveTo>
                  <a:pt x="90093" y="16049"/>
                </a:moveTo>
                <a:cubicBezTo>
                  <a:pt x="89060" y="12705"/>
                  <a:pt x="86051" y="10152"/>
                  <a:pt x="82342" y="9879"/>
                </a:cubicBezTo>
                <a:cubicBezTo>
                  <a:pt x="80975" y="9818"/>
                  <a:pt x="79668" y="10000"/>
                  <a:pt x="78452" y="10487"/>
                </a:cubicBezTo>
                <a:cubicBezTo>
                  <a:pt x="77631" y="9119"/>
                  <a:pt x="75868" y="7143"/>
                  <a:pt x="72464" y="6505"/>
                </a:cubicBezTo>
                <a:cubicBezTo>
                  <a:pt x="72069" y="6444"/>
                  <a:pt x="71673" y="6383"/>
                  <a:pt x="71218" y="6383"/>
                </a:cubicBezTo>
                <a:cubicBezTo>
                  <a:pt x="70306" y="3040"/>
                  <a:pt x="67418" y="517"/>
                  <a:pt x="63771" y="274"/>
                </a:cubicBezTo>
                <a:cubicBezTo>
                  <a:pt x="59971" y="0"/>
                  <a:pt x="56567" y="2341"/>
                  <a:pt x="55351" y="5745"/>
                </a:cubicBezTo>
                <a:cubicBezTo>
                  <a:pt x="54865" y="5471"/>
                  <a:pt x="54287" y="5259"/>
                  <a:pt x="53649" y="5167"/>
                </a:cubicBezTo>
                <a:cubicBezTo>
                  <a:pt x="53011" y="5107"/>
                  <a:pt x="52463" y="5137"/>
                  <a:pt x="52007" y="5228"/>
                </a:cubicBezTo>
                <a:cubicBezTo>
                  <a:pt x="51460" y="4316"/>
                  <a:pt x="50609" y="3587"/>
                  <a:pt x="49576" y="3283"/>
                </a:cubicBezTo>
                <a:cubicBezTo>
                  <a:pt x="48178" y="2857"/>
                  <a:pt x="46536" y="3252"/>
                  <a:pt x="45442" y="4195"/>
                </a:cubicBezTo>
                <a:cubicBezTo>
                  <a:pt x="44652" y="2097"/>
                  <a:pt x="42676" y="578"/>
                  <a:pt x="40305" y="426"/>
                </a:cubicBezTo>
                <a:cubicBezTo>
                  <a:pt x="37478" y="243"/>
                  <a:pt x="34955" y="2067"/>
                  <a:pt x="34196" y="4711"/>
                </a:cubicBezTo>
                <a:cubicBezTo>
                  <a:pt x="31703" y="3708"/>
                  <a:pt x="29758" y="4651"/>
                  <a:pt x="28664" y="5745"/>
                </a:cubicBezTo>
                <a:cubicBezTo>
                  <a:pt x="27205" y="7113"/>
                  <a:pt x="26475" y="10000"/>
                  <a:pt x="27083" y="11824"/>
                </a:cubicBezTo>
                <a:cubicBezTo>
                  <a:pt x="25320" y="11338"/>
                  <a:pt x="23861" y="12462"/>
                  <a:pt x="24165" y="14286"/>
                </a:cubicBezTo>
                <a:cubicBezTo>
                  <a:pt x="20153" y="11946"/>
                  <a:pt x="16292" y="13891"/>
                  <a:pt x="14226" y="15471"/>
                </a:cubicBezTo>
                <a:cubicBezTo>
                  <a:pt x="14165" y="15441"/>
                  <a:pt x="14134" y="15411"/>
                  <a:pt x="14134" y="15350"/>
                </a:cubicBezTo>
                <a:cubicBezTo>
                  <a:pt x="12128" y="13617"/>
                  <a:pt x="9453" y="14681"/>
                  <a:pt x="9089" y="16079"/>
                </a:cubicBezTo>
                <a:cubicBezTo>
                  <a:pt x="6049" y="14864"/>
                  <a:pt x="3070" y="14985"/>
                  <a:pt x="0" y="16079"/>
                </a:cubicBezTo>
                <a:lnTo>
                  <a:pt x="90093" y="1607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45"/>
          <p:cNvSpPr/>
          <p:nvPr/>
        </p:nvSpPr>
        <p:spPr>
          <a:xfrm>
            <a:off x="7800038" y="1017725"/>
            <a:ext cx="1882300" cy="360975"/>
          </a:xfrm>
          <a:custGeom>
            <a:rect b="b" l="l" r="r" t="t"/>
            <a:pathLst>
              <a:path extrusionOk="0" h="14439" w="75292">
                <a:moveTo>
                  <a:pt x="75291" y="14438"/>
                </a:moveTo>
                <a:cubicBezTo>
                  <a:pt x="74106" y="13770"/>
                  <a:pt x="72859" y="13192"/>
                  <a:pt x="71583" y="12949"/>
                </a:cubicBezTo>
                <a:cubicBezTo>
                  <a:pt x="69455" y="12584"/>
                  <a:pt x="67175" y="13131"/>
                  <a:pt x="67175" y="13131"/>
                </a:cubicBezTo>
                <a:cubicBezTo>
                  <a:pt x="65656" y="11763"/>
                  <a:pt x="60184" y="10548"/>
                  <a:pt x="56567" y="13162"/>
                </a:cubicBezTo>
                <a:cubicBezTo>
                  <a:pt x="55564" y="10426"/>
                  <a:pt x="51704" y="9362"/>
                  <a:pt x="49455" y="11125"/>
                </a:cubicBezTo>
                <a:cubicBezTo>
                  <a:pt x="50245" y="7295"/>
                  <a:pt x="47297" y="3131"/>
                  <a:pt x="43467" y="2584"/>
                </a:cubicBezTo>
                <a:cubicBezTo>
                  <a:pt x="39607" y="2067"/>
                  <a:pt x="35655" y="5289"/>
                  <a:pt x="35412" y="9149"/>
                </a:cubicBezTo>
                <a:cubicBezTo>
                  <a:pt x="35564" y="6839"/>
                  <a:pt x="32585" y="4985"/>
                  <a:pt x="30609" y="6171"/>
                </a:cubicBezTo>
                <a:cubicBezTo>
                  <a:pt x="30275" y="2766"/>
                  <a:pt x="26932" y="0"/>
                  <a:pt x="23588" y="274"/>
                </a:cubicBezTo>
                <a:cubicBezTo>
                  <a:pt x="20214" y="547"/>
                  <a:pt x="17387" y="3800"/>
                  <a:pt x="17570" y="7234"/>
                </a:cubicBezTo>
                <a:cubicBezTo>
                  <a:pt x="16475" y="5259"/>
                  <a:pt x="13740" y="4347"/>
                  <a:pt x="11703" y="5320"/>
                </a:cubicBezTo>
                <a:cubicBezTo>
                  <a:pt x="11460" y="5441"/>
                  <a:pt x="11278" y="5563"/>
                  <a:pt x="11095" y="5684"/>
                </a:cubicBezTo>
                <a:cubicBezTo>
                  <a:pt x="10639" y="6019"/>
                  <a:pt x="10214" y="6444"/>
                  <a:pt x="9910" y="6900"/>
                </a:cubicBezTo>
                <a:cubicBezTo>
                  <a:pt x="7326" y="6140"/>
                  <a:pt x="3041" y="6779"/>
                  <a:pt x="1855" y="10426"/>
                </a:cubicBezTo>
                <a:cubicBezTo>
                  <a:pt x="1612" y="11156"/>
                  <a:pt x="1551" y="11855"/>
                  <a:pt x="1582" y="12523"/>
                </a:cubicBezTo>
                <a:lnTo>
                  <a:pt x="1703" y="13314"/>
                </a:lnTo>
                <a:cubicBezTo>
                  <a:pt x="1004" y="13314"/>
                  <a:pt x="366" y="13709"/>
                  <a:pt x="62" y="14347"/>
                </a:cubicBezTo>
                <a:cubicBezTo>
                  <a:pt x="31" y="14377"/>
                  <a:pt x="31" y="14408"/>
                  <a:pt x="1" y="1443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5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分房 </a:t>
            </a:r>
            <a:endParaRPr/>
          </a:p>
        </p:txBody>
      </p:sp>
      <p:sp>
        <p:nvSpPr>
          <p:cNvPr id="327" name="Google Shape;327;p45"/>
          <p:cNvSpPr/>
          <p:nvPr/>
        </p:nvSpPr>
        <p:spPr>
          <a:xfrm>
            <a:off x="7575999" y="549236"/>
            <a:ext cx="1516783" cy="4648564"/>
          </a:xfrm>
          <a:custGeom>
            <a:rect b="b" l="l" r="r" t="t"/>
            <a:pathLst>
              <a:path extrusionOk="0" h="41125" w="13419">
                <a:moveTo>
                  <a:pt x="1" y="31040"/>
                </a:moveTo>
                <a:cubicBezTo>
                  <a:pt x="894" y="31088"/>
                  <a:pt x="894" y="30802"/>
                  <a:pt x="1441" y="30207"/>
                </a:cubicBezTo>
                <a:cubicBezTo>
                  <a:pt x="1036" y="30242"/>
                  <a:pt x="1013" y="29278"/>
                  <a:pt x="679" y="29088"/>
                </a:cubicBezTo>
                <a:cubicBezTo>
                  <a:pt x="1798" y="29123"/>
                  <a:pt x="2584" y="29957"/>
                  <a:pt x="3382" y="29326"/>
                </a:cubicBezTo>
                <a:cubicBezTo>
                  <a:pt x="3013" y="29350"/>
                  <a:pt x="1977" y="28552"/>
                  <a:pt x="1977" y="28552"/>
                </a:cubicBezTo>
                <a:cubicBezTo>
                  <a:pt x="3239" y="28457"/>
                  <a:pt x="3668" y="28909"/>
                  <a:pt x="4263" y="28278"/>
                </a:cubicBezTo>
                <a:cubicBezTo>
                  <a:pt x="4215" y="28254"/>
                  <a:pt x="4239" y="28064"/>
                  <a:pt x="3858" y="28040"/>
                </a:cubicBezTo>
                <a:cubicBezTo>
                  <a:pt x="4120" y="27861"/>
                  <a:pt x="4442" y="27778"/>
                  <a:pt x="4537" y="27468"/>
                </a:cubicBezTo>
                <a:cubicBezTo>
                  <a:pt x="3834" y="28278"/>
                  <a:pt x="2549" y="27695"/>
                  <a:pt x="1751" y="27409"/>
                </a:cubicBezTo>
                <a:cubicBezTo>
                  <a:pt x="2191" y="27433"/>
                  <a:pt x="2572" y="27397"/>
                  <a:pt x="2989" y="27266"/>
                </a:cubicBezTo>
                <a:cubicBezTo>
                  <a:pt x="2513" y="27242"/>
                  <a:pt x="1977" y="27302"/>
                  <a:pt x="1501" y="27147"/>
                </a:cubicBezTo>
                <a:cubicBezTo>
                  <a:pt x="1156" y="27028"/>
                  <a:pt x="846" y="26802"/>
                  <a:pt x="548" y="26623"/>
                </a:cubicBezTo>
                <a:cubicBezTo>
                  <a:pt x="1263" y="26956"/>
                  <a:pt x="2501" y="26552"/>
                  <a:pt x="3180" y="26373"/>
                </a:cubicBezTo>
                <a:cubicBezTo>
                  <a:pt x="2989" y="26385"/>
                  <a:pt x="2775" y="26385"/>
                  <a:pt x="2632" y="26337"/>
                </a:cubicBezTo>
                <a:cubicBezTo>
                  <a:pt x="3001" y="26147"/>
                  <a:pt x="3394" y="26051"/>
                  <a:pt x="3727" y="25813"/>
                </a:cubicBezTo>
                <a:cubicBezTo>
                  <a:pt x="3251" y="25837"/>
                  <a:pt x="2656" y="25706"/>
                  <a:pt x="2310" y="25444"/>
                </a:cubicBezTo>
                <a:cubicBezTo>
                  <a:pt x="3013" y="25730"/>
                  <a:pt x="3942" y="25456"/>
                  <a:pt x="4608" y="25194"/>
                </a:cubicBezTo>
                <a:cubicBezTo>
                  <a:pt x="4251" y="25242"/>
                  <a:pt x="3739" y="25361"/>
                  <a:pt x="3477" y="25123"/>
                </a:cubicBezTo>
                <a:cubicBezTo>
                  <a:pt x="4156" y="25135"/>
                  <a:pt x="4561" y="24742"/>
                  <a:pt x="5156" y="24563"/>
                </a:cubicBezTo>
                <a:cubicBezTo>
                  <a:pt x="4716" y="24623"/>
                  <a:pt x="4299" y="24718"/>
                  <a:pt x="3834" y="24682"/>
                </a:cubicBezTo>
                <a:cubicBezTo>
                  <a:pt x="4156" y="24551"/>
                  <a:pt x="4846" y="24301"/>
                  <a:pt x="4846" y="23968"/>
                </a:cubicBezTo>
                <a:cubicBezTo>
                  <a:pt x="4370" y="24123"/>
                  <a:pt x="3954" y="24349"/>
                  <a:pt x="3430" y="24408"/>
                </a:cubicBezTo>
                <a:cubicBezTo>
                  <a:pt x="2894" y="24480"/>
                  <a:pt x="2560" y="24289"/>
                  <a:pt x="2060" y="24266"/>
                </a:cubicBezTo>
                <a:cubicBezTo>
                  <a:pt x="2465" y="23968"/>
                  <a:pt x="3275" y="23968"/>
                  <a:pt x="3656" y="23611"/>
                </a:cubicBezTo>
                <a:cubicBezTo>
                  <a:pt x="3001" y="23896"/>
                  <a:pt x="2179" y="23789"/>
                  <a:pt x="1620" y="23468"/>
                </a:cubicBezTo>
                <a:cubicBezTo>
                  <a:pt x="1858" y="23408"/>
                  <a:pt x="2132" y="23420"/>
                  <a:pt x="2382" y="23337"/>
                </a:cubicBezTo>
                <a:cubicBezTo>
                  <a:pt x="1441" y="23254"/>
                  <a:pt x="786" y="22980"/>
                  <a:pt x="489" y="22277"/>
                </a:cubicBezTo>
                <a:cubicBezTo>
                  <a:pt x="965" y="22718"/>
                  <a:pt x="2156" y="22694"/>
                  <a:pt x="2834" y="22563"/>
                </a:cubicBezTo>
                <a:cubicBezTo>
                  <a:pt x="2477" y="22515"/>
                  <a:pt x="2120" y="22277"/>
                  <a:pt x="1858" y="22111"/>
                </a:cubicBezTo>
                <a:cubicBezTo>
                  <a:pt x="2430" y="22349"/>
                  <a:pt x="3918" y="22575"/>
                  <a:pt x="4370" y="22027"/>
                </a:cubicBezTo>
                <a:cubicBezTo>
                  <a:pt x="4144" y="22027"/>
                  <a:pt x="3906" y="22003"/>
                  <a:pt x="3715" y="21920"/>
                </a:cubicBezTo>
                <a:cubicBezTo>
                  <a:pt x="4382" y="21920"/>
                  <a:pt x="4966" y="21610"/>
                  <a:pt x="5358" y="21194"/>
                </a:cubicBezTo>
                <a:cubicBezTo>
                  <a:pt x="4858" y="21432"/>
                  <a:pt x="4346" y="21444"/>
                  <a:pt x="3811" y="21503"/>
                </a:cubicBezTo>
                <a:cubicBezTo>
                  <a:pt x="4168" y="21253"/>
                  <a:pt x="4596" y="21015"/>
                  <a:pt x="5001" y="20813"/>
                </a:cubicBezTo>
                <a:cubicBezTo>
                  <a:pt x="4049" y="21051"/>
                  <a:pt x="3465" y="21265"/>
                  <a:pt x="2465" y="20991"/>
                </a:cubicBezTo>
                <a:cubicBezTo>
                  <a:pt x="2941" y="20896"/>
                  <a:pt x="3370" y="20789"/>
                  <a:pt x="3751" y="20515"/>
                </a:cubicBezTo>
                <a:cubicBezTo>
                  <a:pt x="3180" y="20539"/>
                  <a:pt x="2763" y="20241"/>
                  <a:pt x="2441" y="19920"/>
                </a:cubicBezTo>
                <a:cubicBezTo>
                  <a:pt x="2811" y="20146"/>
                  <a:pt x="3394" y="20194"/>
                  <a:pt x="3846" y="20122"/>
                </a:cubicBezTo>
                <a:cubicBezTo>
                  <a:pt x="4323" y="20039"/>
                  <a:pt x="4596" y="19801"/>
                  <a:pt x="5037" y="19682"/>
                </a:cubicBezTo>
                <a:cubicBezTo>
                  <a:pt x="4739" y="19705"/>
                  <a:pt x="4442" y="19682"/>
                  <a:pt x="4168" y="19682"/>
                </a:cubicBezTo>
                <a:cubicBezTo>
                  <a:pt x="4608" y="19622"/>
                  <a:pt x="5097" y="19479"/>
                  <a:pt x="5358" y="19182"/>
                </a:cubicBezTo>
                <a:cubicBezTo>
                  <a:pt x="5085" y="19182"/>
                  <a:pt x="4823" y="19170"/>
                  <a:pt x="4561" y="19110"/>
                </a:cubicBezTo>
                <a:cubicBezTo>
                  <a:pt x="5037" y="19110"/>
                  <a:pt x="5454" y="18670"/>
                  <a:pt x="5811" y="18170"/>
                </a:cubicBezTo>
                <a:cubicBezTo>
                  <a:pt x="5811" y="18122"/>
                  <a:pt x="5799" y="18074"/>
                  <a:pt x="5799" y="18039"/>
                </a:cubicBezTo>
                <a:cubicBezTo>
                  <a:pt x="5489" y="18396"/>
                  <a:pt x="5156" y="18479"/>
                  <a:pt x="4787" y="18670"/>
                </a:cubicBezTo>
                <a:cubicBezTo>
                  <a:pt x="3906" y="19086"/>
                  <a:pt x="3299" y="18693"/>
                  <a:pt x="3299" y="18693"/>
                </a:cubicBezTo>
                <a:cubicBezTo>
                  <a:pt x="3299" y="18693"/>
                  <a:pt x="3894" y="18217"/>
                  <a:pt x="4013" y="17872"/>
                </a:cubicBezTo>
                <a:cubicBezTo>
                  <a:pt x="3573" y="17777"/>
                  <a:pt x="3430" y="17979"/>
                  <a:pt x="3072" y="17693"/>
                </a:cubicBezTo>
                <a:cubicBezTo>
                  <a:pt x="3394" y="17705"/>
                  <a:pt x="3775" y="17527"/>
                  <a:pt x="4073" y="17384"/>
                </a:cubicBezTo>
                <a:cubicBezTo>
                  <a:pt x="3608" y="17217"/>
                  <a:pt x="3120" y="17003"/>
                  <a:pt x="2834" y="16348"/>
                </a:cubicBezTo>
                <a:cubicBezTo>
                  <a:pt x="3120" y="16574"/>
                  <a:pt x="3787" y="16812"/>
                  <a:pt x="4942" y="15717"/>
                </a:cubicBezTo>
                <a:cubicBezTo>
                  <a:pt x="4835" y="15681"/>
                  <a:pt x="4716" y="15598"/>
                  <a:pt x="4608" y="15562"/>
                </a:cubicBezTo>
                <a:cubicBezTo>
                  <a:pt x="5454" y="15312"/>
                  <a:pt x="6073" y="14883"/>
                  <a:pt x="6430" y="13955"/>
                </a:cubicBezTo>
                <a:cubicBezTo>
                  <a:pt x="6287" y="14181"/>
                  <a:pt x="6109" y="14371"/>
                  <a:pt x="5954" y="14562"/>
                </a:cubicBezTo>
                <a:cubicBezTo>
                  <a:pt x="5978" y="14419"/>
                  <a:pt x="5966" y="14252"/>
                  <a:pt x="5966" y="14086"/>
                </a:cubicBezTo>
                <a:cubicBezTo>
                  <a:pt x="5751" y="14252"/>
                  <a:pt x="5573" y="14586"/>
                  <a:pt x="5335" y="14764"/>
                </a:cubicBezTo>
                <a:cubicBezTo>
                  <a:pt x="5144" y="14907"/>
                  <a:pt x="4942" y="15003"/>
                  <a:pt x="4739" y="15181"/>
                </a:cubicBezTo>
                <a:cubicBezTo>
                  <a:pt x="4823" y="14967"/>
                  <a:pt x="4906" y="14741"/>
                  <a:pt x="4906" y="14526"/>
                </a:cubicBezTo>
                <a:cubicBezTo>
                  <a:pt x="4704" y="14788"/>
                  <a:pt x="4168" y="14145"/>
                  <a:pt x="3894" y="14300"/>
                </a:cubicBezTo>
                <a:cubicBezTo>
                  <a:pt x="4084" y="14133"/>
                  <a:pt x="4204" y="13836"/>
                  <a:pt x="4251" y="13574"/>
                </a:cubicBezTo>
                <a:cubicBezTo>
                  <a:pt x="4013" y="13586"/>
                  <a:pt x="3537" y="13609"/>
                  <a:pt x="3406" y="13633"/>
                </a:cubicBezTo>
                <a:cubicBezTo>
                  <a:pt x="3644" y="13526"/>
                  <a:pt x="3894" y="13395"/>
                  <a:pt x="4108" y="13193"/>
                </a:cubicBezTo>
                <a:cubicBezTo>
                  <a:pt x="3584" y="13062"/>
                  <a:pt x="3299" y="12764"/>
                  <a:pt x="2977" y="12169"/>
                </a:cubicBezTo>
                <a:cubicBezTo>
                  <a:pt x="3322" y="12121"/>
                  <a:pt x="3715" y="12205"/>
                  <a:pt x="4061" y="12050"/>
                </a:cubicBezTo>
                <a:cubicBezTo>
                  <a:pt x="3965" y="11931"/>
                  <a:pt x="3846" y="11847"/>
                  <a:pt x="3751" y="11764"/>
                </a:cubicBezTo>
                <a:cubicBezTo>
                  <a:pt x="4144" y="11740"/>
                  <a:pt x="5204" y="11216"/>
                  <a:pt x="5406" y="10728"/>
                </a:cubicBezTo>
                <a:cubicBezTo>
                  <a:pt x="5263" y="10621"/>
                  <a:pt x="5251" y="10419"/>
                  <a:pt x="4942" y="10454"/>
                </a:cubicBezTo>
                <a:cubicBezTo>
                  <a:pt x="5025" y="10419"/>
                  <a:pt x="4620" y="10431"/>
                  <a:pt x="4442" y="10252"/>
                </a:cubicBezTo>
                <a:cubicBezTo>
                  <a:pt x="4656" y="10228"/>
                  <a:pt x="5013" y="9883"/>
                  <a:pt x="5108" y="9669"/>
                </a:cubicBezTo>
                <a:cubicBezTo>
                  <a:pt x="4299" y="10026"/>
                  <a:pt x="4180" y="9811"/>
                  <a:pt x="4001" y="9811"/>
                </a:cubicBezTo>
                <a:cubicBezTo>
                  <a:pt x="4204" y="9776"/>
                  <a:pt x="4049" y="9764"/>
                  <a:pt x="4239" y="9728"/>
                </a:cubicBezTo>
                <a:cubicBezTo>
                  <a:pt x="4061" y="9633"/>
                  <a:pt x="3703" y="9704"/>
                  <a:pt x="3537" y="9561"/>
                </a:cubicBezTo>
                <a:cubicBezTo>
                  <a:pt x="3870" y="9645"/>
                  <a:pt x="4001" y="9252"/>
                  <a:pt x="4001" y="9252"/>
                </a:cubicBezTo>
                <a:cubicBezTo>
                  <a:pt x="4001" y="9252"/>
                  <a:pt x="3430" y="9002"/>
                  <a:pt x="3239" y="8811"/>
                </a:cubicBezTo>
                <a:cubicBezTo>
                  <a:pt x="3477" y="8883"/>
                  <a:pt x="3775" y="8847"/>
                  <a:pt x="4001" y="8692"/>
                </a:cubicBezTo>
                <a:cubicBezTo>
                  <a:pt x="3823" y="8585"/>
                  <a:pt x="4787" y="8490"/>
                  <a:pt x="4596" y="8395"/>
                </a:cubicBezTo>
                <a:cubicBezTo>
                  <a:pt x="4406" y="8275"/>
                  <a:pt x="4430" y="7954"/>
                  <a:pt x="4299" y="7764"/>
                </a:cubicBezTo>
                <a:cubicBezTo>
                  <a:pt x="4608" y="7871"/>
                  <a:pt x="5370" y="8049"/>
                  <a:pt x="5656" y="7799"/>
                </a:cubicBezTo>
                <a:cubicBezTo>
                  <a:pt x="5537" y="7764"/>
                  <a:pt x="5370" y="7740"/>
                  <a:pt x="5263" y="7704"/>
                </a:cubicBezTo>
                <a:cubicBezTo>
                  <a:pt x="5549" y="7704"/>
                  <a:pt x="5716" y="7513"/>
                  <a:pt x="5739" y="7156"/>
                </a:cubicBezTo>
                <a:cubicBezTo>
                  <a:pt x="5156" y="7323"/>
                  <a:pt x="4966" y="7537"/>
                  <a:pt x="4346" y="7263"/>
                </a:cubicBezTo>
                <a:cubicBezTo>
                  <a:pt x="4656" y="7323"/>
                  <a:pt x="5097" y="7156"/>
                  <a:pt x="5323" y="6882"/>
                </a:cubicBezTo>
                <a:cubicBezTo>
                  <a:pt x="5097" y="6918"/>
                  <a:pt x="4918" y="6763"/>
                  <a:pt x="4739" y="6751"/>
                </a:cubicBezTo>
                <a:cubicBezTo>
                  <a:pt x="5085" y="6823"/>
                  <a:pt x="5537" y="6680"/>
                  <a:pt x="5751" y="6347"/>
                </a:cubicBezTo>
                <a:cubicBezTo>
                  <a:pt x="5573" y="6406"/>
                  <a:pt x="5394" y="6323"/>
                  <a:pt x="5204" y="6347"/>
                </a:cubicBezTo>
                <a:cubicBezTo>
                  <a:pt x="5335" y="6275"/>
                  <a:pt x="5501" y="6228"/>
                  <a:pt x="5597" y="6109"/>
                </a:cubicBezTo>
                <a:cubicBezTo>
                  <a:pt x="5025" y="6144"/>
                  <a:pt x="4418" y="6085"/>
                  <a:pt x="4263" y="5442"/>
                </a:cubicBezTo>
                <a:cubicBezTo>
                  <a:pt x="4561" y="5501"/>
                  <a:pt x="4858" y="5358"/>
                  <a:pt x="5156" y="5335"/>
                </a:cubicBezTo>
                <a:cubicBezTo>
                  <a:pt x="5013" y="5311"/>
                  <a:pt x="4906" y="5216"/>
                  <a:pt x="4787" y="5156"/>
                </a:cubicBezTo>
                <a:cubicBezTo>
                  <a:pt x="5239" y="5120"/>
                  <a:pt x="5299" y="5085"/>
                  <a:pt x="5680" y="4787"/>
                </a:cubicBezTo>
                <a:cubicBezTo>
                  <a:pt x="5501" y="4763"/>
                  <a:pt x="5335" y="4668"/>
                  <a:pt x="5192" y="4608"/>
                </a:cubicBezTo>
                <a:cubicBezTo>
                  <a:pt x="5442" y="4537"/>
                  <a:pt x="6394" y="4537"/>
                  <a:pt x="6442" y="4144"/>
                </a:cubicBezTo>
                <a:cubicBezTo>
                  <a:pt x="6275" y="4144"/>
                  <a:pt x="6097" y="4168"/>
                  <a:pt x="5930" y="4192"/>
                </a:cubicBezTo>
                <a:cubicBezTo>
                  <a:pt x="6097" y="4084"/>
                  <a:pt x="6228" y="3965"/>
                  <a:pt x="6382" y="3846"/>
                </a:cubicBezTo>
                <a:cubicBezTo>
                  <a:pt x="5859" y="3870"/>
                  <a:pt x="5097" y="3906"/>
                  <a:pt x="4894" y="3430"/>
                </a:cubicBezTo>
                <a:cubicBezTo>
                  <a:pt x="5085" y="3477"/>
                  <a:pt x="5323" y="3430"/>
                  <a:pt x="5537" y="3406"/>
                </a:cubicBezTo>
                <a:cubicBezTo>
                  <a:pt x="5478" y="3346"/>
                  <a:pt x="5442" y="3251"/>
                  <a:pt x="5418" y="3215"/>
                </a:cubicBezTo>
                <a:cubicBezTo>
                  <a:pt x="5692" y="3287"/>
                  <a:pt x="5739" y="3227"/>
                  <a:pt x="5989" y="3096"/>
                </a:cubicBezTo>
                <a:cubicBezTo>
                  <a:pt x="5787" y="3096"/>
                  <a:pt x="5656" y="2941"/>
                  <a:pt x="5489" y="2858"/>
                </a:cubicBezTo>
                <a:cubicBezTo>
                  <a:pt x="5680" y="2822"/>
                  <a:pt x="6025" y="2775"/>
                  <a:pt x="6037" y="2537"/>
                </a:cubicBezTo>
                <a:cubicBezTo>
                  <a:pt x="5906" y="2680"/>
                  <a:pt x="5561" y="2560"/>
                  <a:pt x="5478" y="2513"/>
                </a:cubicBezTo>
                <a:cubicBezTo>
                  <a:pt x="6144" y="2465"/>
                  <a:pt x="6228" y="1918"/>
                  <a:pt x="6609" y="1691"/>
                </a:cubicBezTo>
                <a:cubicBezTo>
                  <a:pt x="6466" y="1727"/>
                  <a:pt x="6323" y="1703"/>
                  <a:pt x="6216" y="1620"/>
                </a:cubicBezTo>
                <a:cubicBezTo>
                  <a:pt x="6323" y="1560"/>
                  <a:pt x="6442" y="1513"/>
                  <a:pt x="6549" y="1441"/>
                </a:cubicBezTo>
                <a:cubicBezTo>
                  <a:pt x="6406" y="1406"/>
                  <a:pt x="6216" y="1406"/>
                  <a:pt x="6073" y="1394"/>
                </a:cubicBezTo>
                <a:cubicBezTo>
                  <a:pt x="6216" y="1322"/>
                  <a:pt x="6454" y="1287"/>
                  <a:pt x="6573" y="1144"/>
                </a:cubicBezTo>
                <a:cubicBezTo>
                  <a:pt x="6740" y="953"/>
                  <a:pt x="6728" y="620"/>
                  <a:pt x="6704" y="394"/>
                </a:cubicBezTo>
                <a:cubicBezTo>
                  <a:pt x="6704" y="263"/>
                  <a:pt x="6847" y="1"/>
                  <a:pt x="6847" y="1"/>
                </a:cubicBezTo>
                <a:lnTo>
                  <a:pt x="6847" y="334"/>
                </a:lnTo>
                <a:cubicBezTo>
                  <a:pt x="6871" y="203"/>
                  <a:pt x="6882" y="84"/>
                  <a:pt x="6918" y="1"/>
                </a:cubicBezTo>
                <a:cubicBezTo>
                  <a:pt x="6966" y="489"/>
                  <a:pt x="6847" y="3418"/>
                  <a:pt x="7585" y="3513"/>
                </a:cubicBezTo>
                <a:cubicBezTo>
                  <a:pt x="7418" y="3525"/>
                  <a:pt x="7263" y="3513"/>
                  <a:pt x="7097" y="3573"/>
                </a:cubicBezTo>
                <a:cubicBezTo>
                  <a:pt x="7204" y="3668"/>
                  <a:pt x="7275" y="3823"/>
                  <a:pt x="7347" y="3954"/>
                </a:cubicBezTo>
                <a:cubicBezTo>
                  <a:pt x="6740" y="4382"/>
                  <a:pt x="7978" y="5085"/>
                  <a:pt x="8347" y="4906"/>
                </a:cubicBezTo>
                <a:cubicBezTo>
                  <a:pt x="8109" y="5037"/>
                  <a:pt x="7859" y="5216"/>
                  <a:pt x="7585" y="5239"/>
                </a:cubicBezTo>
                <a:cubicBezTo>
                  <a:pt x="7764" y="5251"/>
                  <a:pt x="7930" y="5358"/>
                  <a:pt x="8109" y="5394"/>
                </a:cubicBezTo>
                <a:cubicBezTo>
                  <a:pt x="7918" y="5418"/>
                  <a:pt x="7740" y="5513"/>
                  <a:pt x="7537" y="5501"/>
                </a:cubicBezTo>
                <a:cubicBezTo>
                  <a:pt x="8061" y="5859"/>
                  <a:pt x="8311" y="6049"/>
                  <a:pt x="8871" y="5716"/>
                </a:cubicBezTo>
                <a:cubicBezTo>
                  <a:pt x="8585" y="5894"/>
                  <a:pt x="8299" y="6192"/>
                  <a:pt x="7978" y="6263"/>
                </a:cubicBezTo>
                <a:cubicBezTo>
                  <a:pt x="8180" y="6370"/>
                  <a:pt x="8418" y="6525"/>
                  <a:pt x="8656" y="6466"/>
                </a:cubicBezTo>
                <a:cubicBezTo>
                  <a:pt x="8526" y="6680"/>
                  <a:pt x="8287" y="6787"/>
                  <a:pt x="8121" y="6906"/>
                </a:cubicBezTo>
                <a:cubicBezTo>
                  <a:pt x="8752" y="6990"/>
                  <a:pt x="9026" y="6787"/>
                  <a:pt x="9538" y="6335"/>
                </a:cubicBezTo>
                <a:cubicBezTo>
                  <a:pt x="9430" y="7335"/>
                  <a:pt x="8716" y="8180"/>
                  <a:pt x="8002" y="8275"/>
                </a:cubicBezTo>
                <a:cubicBezTo>
                  <a:pt x="8156" y="8478"/>
                  <a:pt x="8347" y="8633"/>
                  <a:pt x="8537" y="8752"/>
                </a:cubicBezTo>
                <a:cubicBezTo>
                  <a:pt x="8335" y="8787"/>
                  <a:pt x="8133" y="8871"/>
                  <a:pt x="7918" y="8871"/>
                </a:cubicBezTo>
                <a:cubicBezTo>
                  <a:pt x="8037" y="9621"/>
                  <a:pt x="8656" y="9645"/>
                  <a:pt x="9121" y="9442"/>
                </a:cubicBezTo>
                <a:cubicBezTo>
                  <a:pt x="8883" y="9788"/>
                  <a:pt x="8787" y="10395"/>
                  <a:pt x="8466" y="10573"/>
                </a:cubicBezTo>
                <a:cubicBezTo>
                  <a:pt x="9145" y="10657"/>
                  <a:pt x="9669" y="10204"/>
                  <a:pt x="10252" y="9776"/>
                </a:cubicBezTo>
                <a:cubicBezTo>
                  <a:pt x="10514" y="10621"/>
                  <a:pt x="9585" y="11693"/>
                  <a:pt x="9192" y="12228"/>
                </a:cubicBezTo>
                <a:cubicBezTo>
                  <a:pt x="9383" y="12324"/>
                  <a:pt x="9680" y="12324"/>
                  <a:pt x="9847" y="12121"/>
                </a:cubicBezTo>
                <a:cubicBezTo>
                  <a:pt x="9716" y="12574"/>
                  <a:pt x="9252" y="12657"/>
                  <a:pt x="8942" y="12657"/>
                </a:cubicBezTo>
                <a:cubicBezTo>
                  <a:pt x="9014" y="12752"/>
                  <a:pt x="9121" y="12931"/>
                  <a:pt x="9204" y="13014"/>
                </a:cubicBezTo>
                <a:cubicBezTo>
                  <a:pt x="8835" y="13181"/>
                  <a:pt x="8216" y="13574"/>
                  <a:pt x="7823" y="13288"/>
                </a:cubicBezTo>
                <a:cubicBezTo>
                  <a:pt x="7990" y="13371"/>
                  <a:pt x="8109" y="13550"/>
                  <a:pt x="8287" y="13633"/>
                </a:cubicBezTo>
                <a:lnTo>
                  <a:pt x="7752" y="13633"/>
                </a:lnTo>
                <a:cubicBezTo>
                  <a:pt x="7954" y="13943"/>
                  <a:pt x="8240" y="14419"/>
                  <a:pt x="8549" y="14491"/>
                </a:cubicBezTo>
                <a:cubicBezTo>
                  <a:pt x="8978" y="14610"/>
                  <a:pt x="9621" y="14121"/>
                  <a:pt x="9990" y="13848"/>
                </a:cubicBezTo>
                <a:cubicBezTo>
                  <a:pt x="9978" y="14145"/>
                  <a:pt x="9811" y="14550"/>
                  <a:pt x="9609" y="14717"/>
                </a:cubicBezTo>
                <a:cubicBezTo>
                  <a:pt x="10145" y="14586"/>
                  <a:pt x="10561" y="14502"/>
                  <a:pt x="10942" y="14002"/>
                </a:cubicBezTo>
                <a:cubicBezTo>
                  <a:pt x="10764" y="15145"/>
                  <a:pt x="10335" y="15812"/>
                  <a:pt x="9669" y="16431"/>
                </a:cubicBezTo>
                <a:cubicBezTo>
                  <a:pt x="9835" y="16503"/>
                  <a:pt x="9990" y="16610"/>
                  <a:pt x="10157" y="16646"/>
                </a:cubicBezTo>
                <a:cubicBezTo>
                  <a:pt x="9788" y="16693"/>
                  <a:pt x="9418" y="16884"/>
                  <a:pt x="9026" y="16860"/>
                </a:cubicBezTo>
                <a:cubicBezTo>
                  <a:pt x="9157" y="16943"/>
                  <a:pt x="9299" y="17110"/>
                  <a:pt x="9442" y="17181"/>
                </a:cubicBezTo>
                <a:cubicBezTo>
                  <a:pt x="9002" y="17169"/>
                  <a:pt x="8609" y="17324"/>
                  <a:pt x="8228" y="17158"/>
                </a:cubicBezTo>
                <a:cubicBezTo>
                  <a:pt x="8145" y="17158"/>
                  <a:pt x="8073" y="17169"/>
                  <a:pt x="7990" y="17169"/>
                </a:cubicBezTo>
                <a:cubicBezTo>
                  <a:pt x="8002" y="17217"/>
                  <a:pt x="8014" y="17277"/>
                  <a:pt x="8025" y="17324"/>
                </a:cubicBezTo>
                <a:cubicBezTo>
                  <a:pt x="8299" y="17515"/>
                  <a:pt x="8704" y="17634"/>
                  <a:pt x="9073" y="17681"/>
                </a:cubicBezTo>
                <a:lnTo>
                  <a:pt x="8240" y="17681"/>
                </a:lnTo>
                <a:lnTo>
                  <a:pt x="8264" y="17705"/>
                </a:lnTo>
                <a:cubicBezTo>
                  <a:pt x="8430" y="17753"/>
                  <a:pt x="8585" y="17824"/>
                  <a:pt x="8716" y="17884"/>
                </a:cubicBezTo>
                <a:cubicBezTo>
                  <a:pt x="8883" y="17896"/>
                  <a:pt x="9073" y="17872"/>
                  <a:pt x="9264" y="17812"/>
                </a:cubicBezTo>
                <a:cubicBezTo>
                  <a:pt x="9192" y="17896"/>
                  <a:pt x="9121" y="17979"/>
                  <a:pt x="9026" y="18015"/>
                </a:cubicBezTo>
                <a:cubicBezTo>
                  <a:pt x="9133" y="18062"/>
                  <a:pt x="9252" y="18098"/>
                  <a:pt x="9383" y="18110"/>
                </a:cubicBezTo>
                <a:cubicBezTo>
                  <a:pt x="9847" y="18181"/>
                  <a:pt x="10431" y="18134"/>
                  <a:pt x="10800" y="17920"/>
                </a:cubicBezTo>
                <a:cubicBezTo>
                  <a:pt x="10466" y="18229"/>
                  <a:pt x="10050" y="18527"/>
                  <a:pt x="9490" y="18515"/>
                </a:cubicBezTo>
                <a:cubicBezTo>
                  <a:pt x="9859" y="18777"/>
                  <a:pt x="10276" y="18884"/>
                  <a:pt x="10764" y="18991"/>
                </a:cubicBezTo>
                <a:cubicBezTo>
                  <a:pt x="9776" y="19253"/>
                  <a:pt x="9204" y="19051"/>
                  <a:pt x="8240" y="18812"/>
                </a:cubicBezTo>
                <a:cubicBezTo>
                  <a:pt x="8656" y="19003"/>
                  <a:pt x="9085" y="19253"/>
                  <a:pt x="9430" y="19491"/>
                </a:cubicBezTo>
                <a:cubicBezTo>
                  <a:pt x="9204" y="19467"/>
                  <a:pt x="8978" y="19455"/>
                  <a:pt x="8776" y="19420"/>
                </a:cubicBezTo>
                <a:cubicBezTo>
                  <a:pt x="8668" y="19503"/>
                  <a:pt x="8561" y="19598"/>
                  <a:pt x="8442" y="19622"/>
                </a:cubicBezTo>
                <a:lnTo>
                  <a:pt x="8466" y="19622"/>
                </a:lnTo>
                <a:cubicBezTo>
                  <a:pt x="8668" y="19622"/>
                  <a:pt x="8883" y="19622"/>
                  <a:pt x="9097" y="19610"/>
                </a:cubicBezTo>
                <a:cubicBezTo>
                  <a:pt x="9061" y="19682"/>
                  <a:pt x="9002" y="19765"/>
                  <a:pt x="8954" y="19825"/>
                </a:cubicBezTo>
                <a:cubicBezTo>
                  <a:pt x="9133" y="19860"/>
                  <a:pt x="9323" y="19896"/>
                  <a:pt x="9538" y="19896"/>
                </a:cubicBezTo>
                <a:cubicBezTo>
                  <a:pt x="9323" y="19979"/>
                  <a:pt x="9097" y="20003"/>
                  <a:pt x="8883" y="20003"/>
                </a:cubicBezTo>
                <a:cubicBezTo>
                  <a:pt x="9323" y="20551"/>
                  <a:pt x="10812" y="20336"/>
                  <a:pt x="11395" y="20086"/>
                </a:cubicBezTo>
                <a:cubicBezTo>
                  <a:pt x="11109" y="20265"/>
                  <a:pt x="10764" y="20491"/>
                  <a:pt x="10407" y="20539"/>
                </a:cubicBezTo>
                <a:cubicBezTo>
                  <a:pt x="11085" y="20670"/>
                  <a:pt x="12288" y="20682"/>
                  <a:pt x="12764" y="20253"/>
                </a:cubicBezTo>
                <a:cubicBezTo>
                  <a:pt x="12466" y="20956"/>
                  <a:pt x="11812" y="21253"/>
                  <a:pt x="10871" y="21313"/>
                </a:cubicBezTo>
                <a:cubicBezTo>
                  <a:pt x="11097" y="21384"/>
                  <a:pt x="11383" y="21384"/>
                  <a:pt x="11633" y="21444"/>
                </a:cubicBezTo>
                <a:cubicBezTo>
                  <a:pt x="11062" y="21777"/>
                  <a:pt x="10228" y="21872"/>
                  <a:pt x="9597" y="21587"/>
                </a:cubicBezTo>
                <a:cubicBezTo>
                  <a:pt x="9978" y="21944"/>
                  <a:pt x="10764" y="21944"/>
                  <a:pt x="11181" y="22241"/>
                </a:cubicBezTo>
                <a:cubicBezTo>
                  <a:pt x="10621" y="22777"/>
                  <a:pt x="8656" y="22468"/>
                  <a:pt x="8561" y="22480"/>
                </a:cubicBezTo>
                <a:cubicBezTo>
                  <a:pt x="8704" y="22527"/>
                  <a:pt x="8883" y="22992"/>
                  <a:pt x="10050" y="22646"/>
                </a:cubicBezTo>
                <a:cubicBezTo>
                  <a:pt x="9919" y="22920"/>
                  <a:pt x="9728" y="23158"/>
                  <a:pt x="9490" y="23182"/>
                </a:cubicBezTo>
                <a:cubicBezTo>
                  <a:pt x="9954" y="23218"/>
                  <a:pt x="10407" y="22992"/>
                  <a:pt x="10871" y="22920"/>
                </a:cubicBezTo>
                <a:cubicBezTo>
                  <a:pt x="10800" y="23349"/>
                  <a:pt x="10609" y="23896"/>
                  <a:pt x="10288" y="24111"/>
                </a:cubicBezTo>
                <a:cubicBezTo>
                  <a:pt x="10645" y="24123"/>
                  <a:pt x="10978" y="23932"/>
                  <a:pt x="11323" y="23885"/>
                </a:cubicBezTo>
                <a:cubicBezTo>
                  <a:pt x="11240" y="24182"/>
                  <a:pt x="11085" y="24456"/>
                  <a:pt x="10871" y="24611"/>
                </a:cubicBezTo>
                <a:cubicBezTo>
                  <a:pt x="11228" y="24420"/>
                  <a:pt x="11693" y="25289"/>
                  <a:pt x="11919" y="24932"/>
                </a:cubicBezTo>
                <a:cubicBezTo>
                  <a:pt x="11752" y="25492"/>
                  <a:pt x="10871" y="25587"/>
                  <a:pt x="9919" y="25349"/>
                </a:cubicBezTo>
                <a:cubicBezTo>
                  <a:pt x="9919" y="25349"/>
                  <a:pt x="11145" y="26647"/>
                  <a:pt x="12359" y="26623"/>
                </a:cubicBezTo>
                <a:cubicBezTo>
                  <a:pt x="12359" y="26623"/>
                  <a:pt x="11871" y="27861"/>
                  <a:pt x="11169" y="27516"/>
                </a:cubicBezTo>
                <a:cubicBezTo>
                  <a:pt x="11359" y="27695"/>
                  <a:pt x="11597" y="28028"/>
                  <a:pt x="11776" y="28052"/>
                </a:cubicBezTo>
                <a:cubicBezTo>
                  <a:pt x="11145" y="28028"/>
                  <a:pt x="10609" y="28028"/>
                  <a:pt x="9990" y="27671"/>
                </a:cubicBezTo>
                <a:cubicBezTo>
                  <a:pt x="10145" y="28087"/>
                  <a:pt x="10442" y="28349"/>
                  <a:pt x="10752" y="28528"/>
                </a:cubicBezTo>
                <a:lnTo>
                  <a:pt x="10526" y="28433"/>
                </a:lnTo>
                <a:cubicBezTo>
                  <a:pt x="10966" y="28945"/>
                  <a:pt x="11443" y="29409"/>
                  <a:pt x="11812" y="29242"/>
                </a:cubicBezTo>
                <a:cubicBezTo>
                  <a:pt x="11478" y="29445"/>
                  <a:pt x="11062" y="29719"/>
                  <a:pt x="10645" y="29778"/>
                </a:cubicBezTo>
                <a:cubicBezTo>
                  <a:pt x="11443" y="29921"/>
                  <a:pt x="12847" y="29957"/>
                  <a:pt x="13419" y="29433"/>
                </a:cubicBezTo>
                <a:cubicBezTo>
                  <a:pt x="13074" y="30266"/>
                  <a:pt x="12288" y="30612"/>
                  <a:pt x="11181" y="30683"/>
                </a:cubicBezTo>
                <a:cubicBezTo>
                  <a:pt x="11454" y="30778"/>
                  <a:pt x="11776" y="30778"/>
                  <a:pt x="12074" y="30838"/>
                </a:cubicBezTo>
                <a:cubicBezTo>
                  <a:pt x="11407" y="31207"/>
                  <a:pt x="10431" y="31338"/>
                  <a:pt x="9669" y="31016"/>
                </a:cubicBezTo>
                <a:cubicBezTo>
                  <a:pt x="10133" y="31433"/>
                  <a:pt x="11062" y="31433"/>
                  <a:pt x="11538" y="31790"/>
                </a:cubicBezTo>
                <a:cubicBezTo>
                  <a:pt x="11145" y="31802"/>
                  <a:pt x="10812" y="31921"/>
                  <a:pt x="10442" y="31957"/>
                </a:cubicBezTo>
                <a:cubicBezTo>
                  <a:pt x="9073" y="32576"/>
                  <a:pt x="8014" y="32267"/>
                  <a:pt x="7275" y="31802"/>
                </a:cubicBezTo>
                <a:lnTo>
                  <a:pt x="7275" y="41125"/>
                </a:lnTo>
                <a:lnTo>
                  <a:pt x="6299" y="41125"/>
                </a:lnTo>
                <a:lnTo>
                  <a:pt x="6299" y="31374"/>
                </a:lnTo>
                <a:cubicBezTo>
                  <a:pt x="6061" y="31671"/>
                  <a:pt x="5739" y="31921"/>
                  <a:pt x="5335" y="32005"/>
                </a:cubicBezTo>
                <a:cubicBezTo>
                  <a:pt x="5608" y="31897"/>
                  <a:pt x="5811" y="31528"/>
                  <a:pt x="5799" y="31254"/>
                </a:cubicBezTo>
                <a:cubicBezTo>
                  <a:pt x="5442" y="31957"/>
                  <a:pt x="4489" y="32052"/>
                  <a:pt x="3727" y="32231"/>
                </a:cubicBezTo>
                <a:cubicBezTo>
                  <a:pt x="3894" y="32147"/>
                  <a:pt x="4037" y="32005"/>
                  <a:pt x="4084" y="31850"/>
                </a:cubicBezTo>
                <a:cubicBezTo>
                  <a:pt x="3358" y="32290"/>
                  <a:pt x="2394" y="31969"/>
                  <a:pt x="1656" y="31707"/>
                </a:cubicBezTo>
                <a:cubicBezTo>
                  <a:pt x="1918" y="31683"/>
                  <a:pt x="2132" y="31505"/>
                  <a:pt x="2358" y="31338"/>
                </a:cubicBezTo>
                <a:cubicBezTo>
                  <a:pt x="1489" y="31612"/>
                  <a:pt x="679" y="31338"/>
                  <a:pt x="1" y="3104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5"/>
          <p:cNvSpPr/>
          <p:nvPr/>
        </p:nvSpPr>
        <p:spPr>
          <a:xfrm flipH="1">
            <a:off x="665116" y="2164837"/>
            <a:ext cx="708954" cy="3014743"/>
          </a:xfrm>
          <a:custGeom>
            <a:rect b="b" l="l" r="r" t="t"/>
            <a:pathLst>
              <a:path extrusionOk="0" h="29219" w="9050">
                <a:moveTo>
                  <a:pt x="310" y="18253"/>
                </a:moveTo>
                <a:cubicBezTo>
                  <a:pt x="608" y="18455"/>
                  <a:pt x="1215" y="18932"/>
                  <a:pt x="1561" y="18956"/>
                </a:cubicBezTo>
                <a:cubicBezTo>
                  <a:pt x="1275" y="18956"/>
                  <a:pt x="846" y="18920"/>
                  <a:pt x="513" y="19075"/>
                </a:cubicBezTo>
                <a:cubicBezTo>
                  <a:pt x="989" y="19110"/>
                  <a:pt x="1311" y="19515"/>
                  <a:pt x="1680" y="19801"/>
                </a:cubicBezTo>
                <a:cubicBezTo>
                  <a:pt x="1358" y="19670"/>
                  <a:pt x="977" y="19872"/>
                  <a:pt x="680" y="19622"/>
                </a:cubicBezTo>
                <a:cubicBezTo>
                  <a:pt x="751" y="19706"/>
                  <a:pt x="799" y="19825"/>
                  <a:pt x="882" y="19920"/>
                </a:cubicBezTo>
                <a:cubicBezTo>
                  <a:pt x="1156" y="20182"/>
                  <a:pt x="1513" y="20289"/>
                  <a:pt x="1858" y="20444"/>
                </a:cubicBezTo>
                <a:cubicBezTo>
                  <a:pt x="1644" y="20539"/>
                  <a:pt x="1311" y="20491"/>
                  <a:pt x="1049" y="20551"/>
                </a:cubicBezTo>
                <a:cubicBezTo>
                  <a:pt x="1727" y="20706"/>
                  <a:pt x="2287" y="21087"/>
                  <a:pt x="2966" y="21194"/>
                </a:cubicBezTo>
                <a:cubicBezTo>
                  <a:pt x="3180" y="21230"/>
                  <a:pt x="3406" y="21265"/>
                  <a:pt x="3644" y="21313"/>
                </a:cubicBezTo>
                <a:lnTo>
                  <a:pt x="3644" y="29219"/>
                </a:lnTo>
                <a:lnTo>
                  <a:pt x="4418" y="29219"/>
                </a:lnTo>
                <a:lnTo>
                  <a:pt x="4418" y="21420"/>
                </a:lnTo>
                <a:cubicBezTo>
                  <a:pt x="4859" y="21432"/>
                  <a:pt x="5287" y="21349"/>
                  <a:pt x="5752" y="21480"/>
                </a:cubicBezTo>
                <a:cubicBezTo>
                  <a:pt x="6073" y="21563"/>
                  <a:pt x="6299" y="21682"/>
                  <a:pt x="6621" y="21670"/>
                </a:cubicBezTo>
                <a:cubicBezTo>
                  <a:pt x="6918" y="21658"/>
                  <a:pt x="7192" y="21563"/>
                  <a:pt x="7478" y="21551"/>
                </a:cubicBezTo>
                <a:cubicBezTo>
                  <a:pt x="7204" y="21444"/>
                  <a:pt x="6918" y="21372"/>
                  <a:pt x="6633" y="21289"/>
                </a:cubicBezTo>
                <a:cubicBezTo>
                  <a:pt x="7502" y="21301"/>
                  <a:pt x="8585" y="21111"/>
                  <a:pt x="9050" y="20158"/>
                </a:cubicBezTo>
                <a:cubicBezTo>
                  <a:pt x="8716" y="20289"/>
                  <a:pt x="8431" y="20360"/>
                  <a:pt x="8121" y="20158"/>
                </a:cubicBezTo>
                <a:cubicBezTo>
                  <a:pt x="8228" y="20063"/>
                  <a:pt x="8371" y="19979"/>
                  <a:pt x="8538" y="19896"/>
                </a:cubicBezTo>
                <a:cubicBezTo>
                  <a:pt x="8252" y="19896"/>
                  <a:pt x="7978" y="19801"/>
                  <a:pt x="7740" y="19622"/>
                </a:cubicBezTo>
                <a:cubicBezTo>
                  <a:pt x="7990" y="19456"/>
                  <a:pt x="8240" y="19289"/>
                  <a:pt x="8454" y="19063"/>
                </a:cubicBezTo>
                <a:cubicBezTo>
                  <a:pt x="8538" y="18979"/>
                  <a:pt x="8597" y="18872"/>
                  <a:pt x="8669" y="18801"/>
                </a:cubicBezTo>
                <a:cubicBezTo>
                  <a:pt x="8407" y="18920"/>
                  <a:pt x="7883" y="18920"/>
                  <a:pt x="7680" y="18932"/>
                </a:cubicBezTo>
                <a:cubicBezTo>
                  <a:pt x="7740" y="18825"/>
                  <a:pt x="7835" y="18741"/>
                  <a:pt x="7942" y="18705"/>
                </a:cubicBezTo>
                <a:cubicBezTo>
                  <a:pt x="7657" y="18705"/>
                  <a:pt x="7383" y="18729"/>
                  <a:pt x="7097" y="18801"/>
                </a:cubicBezTo>
                <a:cubicBezTo>
                  <a:pt x="7240" y="18670"/>
                  <a:pt x="7466" y="18467"/>
                  <a:pt x="7645" y="18432"/>
                </a:cubicBezTo>
                <a:cubicBezTo>
                  <a:pt x="7359" y="18515"/>
                  <a:pt x="6573" y="18575"/>
                  <a:pt x="6347" y="18313"/>
                </a:cubicBezTo>
                <a:cubicBezTo>
                  <a:pt x="6871" y="18098"/>
                  <a:pt x="7383" y="18194"/>
                  <a:pt x="7835" y="17801"/>
                </a:cubicBezTo>
                <a:cubicBezTo>
                  <a:pt x="8169" y="17539"/>
                  <a:pt x="8335" y="17074"/>
                  <a:pt x="8657" y="16824"/>
                </a:cubicBezTo>
                <a:cubicBezTo>
                  <a:pt x="8466" y="17015"/>
                  <a:pt x="8169" y="16908"/>
                  <a:pt x="7930" y="16896"/>
                </a:cubicBezTo>
                <a:cubicBezTo>
                  <a:pt x="7990" y="16848"/>
                  <a:pt x="8050" y="16777"/>
                  <a:pt x="8109" y="16741"/>
                </a:cubicBezTo>
                <a:cubicBezTo>
                  <a:pt x="7942" y="16705"/>
                  <a:pt x="7764" y="16765"/>
                  <a:pt x="7585" y="16765"/>
                </a:cubicBezTo>
                <a:cubicBezTo>
                  <a:pt x="7835" y="16658"/>
                  <a:pt x="8061" y="16491"/>
                  <a:pt x="8300" y="16372"/>
                </a:cubicBezTo>
                <a:cubicBezTo>
                  <a:pt x="7811" y="16360"/>
                  <a:pt x="7418" y="16419"/>
                  <a:pt x="6966" y="16134"/>
                </a:cubicBezTo>
                <a:cubicBezTo>
                  <a:pt x="7121" y="16050"/>
                  <a:pt x="7395" y="15931"/>
                  <a:pt x="7478" y="15777"/>
                </a:cubicBezTo>
                <a:cubicBezTo>
                  <a:pt x="7299" y="15753"/>
                  <a:pt x="7109" y="15729"/>
                  <a:pt x="6942" y="15646"/>
                </a:cubicBezTo>
                <a:cubicBezTo>
                  <a:pt x="7240" y="15181"/>
                  <a:pt x="7645" y="14872"/>
                  <a:pt x="7883" y="14336"/>
                </a:cubicBezTo>
                <a:cubicBezTo>
                  <a:pt x="7442" y="14586"/>
                  <a:pt x="5990" y="15384"/>
                  <a:pt x="5692" y="14562"/>
                </a:cubicBezTo>
                <a:cubicBezTo>
                  <a:pt x="6168" y="14443"/>
                  <a:pt x="6609" y="14264"/>
                  <a:pt x="7061" y="14134"/>
                </a:cubicBezTo>
                <a:cubicBezTo>
                  <a:pt x="6918" y="14086"/>
                  <a:pt x="6704" y="14110"/>
                  <a:pt x="6549" y="14074"/>
                </a:cubicBezTo>
                <a:cubicBezTo>
                  <a:pt x="6764" y="13967"/>
                  <a:pt x="7037" y="13919"/>
                  <a:pt x="7264" y="13848"/>
                </a:cubicBezTo>
                <a:cubicBezTo>
                  <a:pt x="7157" y="13836"/>
                  <a:pt x="7097" y="13776"/>
                  <a:pt x="7002" y="13729"/>
                </a:cubicBezTo>
                <a:cubicBezTo>
                  <a:pt x="7168" y="13491"/>
                  <a:pt x="7740" y="13217"/>
                  <a:pt x="7990" y="13062"/>
                </a:cubicBezTo>
                <a:cubicBezTo>
                  <a:pt x="7716" y="13133"/>
                  <a:pt x="7335" y="13133"/>
                  <a:pt x="7061" y="13038"/>
                </a:cubicBezTo>
                <a:cubicBezTo>
                  <a:pt x="7216" y="12895"/>
                  <a:pt x="7395" y="12740"/>
                  <a:pt x="7561" y="12598"/>
                </a:cubicBezTo>
                <a:cubicBezTo>
                  <a:pt x="7145" y="12538"/>
                  <a:pt x="6692" y="12681"/>
                  <a:pt x="6275" y="12669"/>
                </a:cubicBezTo>
                <a:cubicBezTo>
                  <a:pt x="6442" y="12586"/>
                  <a:pt x="6585" y="12431"/>
                  <a:pt x="6752" y="12371"/>
                </a:cubicBezTo>
                <a:cubicBezTo>
                  <a:pt x="6168" y="12443"/>
                  <a:pt x="5775" y="12407"/>
                  <a:pt x="5240" y="12074"/>
                </a:cubicBezTo>
                <a:cubicBezTo>
                  <a:pt x="5668" y="12086"/>
                  <a:pt x="6073" y="12050"/>
                  <a:pt x="6490" y="12002"/>
                </a:cubicBezTo>
                <a:cubicBezTo>
                  <a:pt x="6395" y="11990"/>
                  <a:pt x="6287" y="11955"/>
                  <a:pt x="6192" y="11955"/>
                </a:cubicBezTo>
                <a:cubicBezTo>
                  <a:pt x="6275" y="11931"/>
                  <a:pt x="6383" y="11871"/>
                  <a:pt x="6466" y="11848"/>
                </a:cubicBezTo>
                <a:cubicBezTo>
                  <a:pt x="6264" y="11871"/>
                  <a:pt x="6085" y="11848"/>
                  <a:pt x="5894" y="11776"/>
                </a:cubicBezTo>
                <a:cubicBezTo>
                  <a:pt x="6323" y="11705"/>
                  <a:pt x="6514" y="11633"/>
                  <a:pt x="6859" y="11336"/>
                </a:cubicBezTo>
                <a:cubicBezTo>
                  <a:pt x="6668" y="11312"/>
                  <a:pt x="6490" y="11336"/>
                  <a:pt x="6287" y="11336"/>
                </a:cubicBezTo>
                <a:cubicBezTo>
                  <a:pt x="6787" y="11347"/>
                  <a:pt x="6847" y="10478"/>
                  <a:pt x="7145" y="10181"/>
                </a:cubicBezTo>
                <a:cubicBezTo>
                  <a:pt x="6692" y="10454"/>
                  <a:pt x="6383" y="10478"/>
                  <a:pt x="5894" y="10502"/>
                </a:cubicBezTo>
                <a:cubicBezTo>
                  <a:pt x="6216" y="10395"/>
                  <a:pt x="6430" y="10157"/>
                  <a:pt x="6680" y="9919"/>
                </a:cubicBezTo>
                <a:cubicBezTo>
                  <a:pt x="6573" y="9966"/>
                  <a:pt x="6454" y="10002"/>
                  <a:pt x="6347" y="10038"/>
                </a:cubicBezTo>
                <a:cubicBezTo>
                  <a:pt x="6430" y="9919"/>
                  <a:pt x="6514" y="9800"/>
                  <a:pt x="6609" y="9692"/>
                </a:cubicBezTo>
                <a:cubicBezTo>
                  <a:pt x="6371" y="9740"/>
                  <a:pt x="6097" y="9764"/>
                  <a:pt x="5871" y="9752"/>
                </a:cubicBezTo>
                <a:cubicBezTo>
                  <a:pt x="6287" y="9454"/>
                  <a:pt x="6514" y="8930"/>
                  <a:pt x="6787" y="8502"/>
                </a:cubicBezTo>
                <a:cubicBezTo>
                  <a:pt x="6347" y="8776"/>
                  <a:pt x="5978" y="9145"/>
                  <a:pt x="5454" y="8966"/>
                </a:cubicBezTo>
                <a:cubicBezTo>
                  <a:pt x="5609" y="8919"/>
                  <a:pt x="5740" y="8847"/>
                  <a:pt x="5894" y="8800"/>
                </a:cubicBezTo>
                <a:cubicBezTo>
                  <a:pt x="5847" y="8788"/>
                  <a:pt x="5775" y="8728"/>
                  <a:pt x="5680" y="8728"/>
                </a:cubicBezTo>
                <a:cubicBezTo>
                  <a:pt x="5859" y="8657"/>
                  <a:pt x="6049" y="8502"/>
                  <a:pt x="6228" y="8395"/>
                </a:cubicBezTo>
                <a:cubicBezTo>
                  <a:pt x="6037" y="8395"/>
                  <a:pt x="5847" y="8359"/>
                  <a:pt x="5656" y="8359"/>
                </a:cubicBezTo>
                <a:cubicBezTo>
                  <a:pt x="6168" y="8192"/>
                  <a:pt x="6383" y="7716"/>
                  <a:pt x="6573" y="7180"/>
                </a:cubicBezTo>
                <a:cubicBezTo>
                  <a:pt x="6371" y="7347"/>
                  <a:pt x="6156" y="7526"/>
                  <a:pt x="5906" y="7478"/>
                </a:cubicBezTo>
                <a:cubicBezTo>
                  <a:pt x="6014" y="7371"/>
                  <a:pt x="6109" y="7252"/>
                  <a:pt x="6109" y="7109"/>
                </a:cubicBezTo>
                <a:cubicBezTo>
                  <a:pt x="5954" y="7228"/>
                  <a:pt x="5740" y="7311"/>
                  <a:pt x="5561" y="7204"/>
                </a:cubicBezTo>
                <a:cubicBezTo>
                  <a:pt x="5633" y="7145"/>
                  <a:pt x="5692" y="7073"/>
                  <a:pt x="5787" y="7025"/>
                </a:cubicBezTo>
                <a:cubicBezTo>
                  <a:pt x="5513" y="7014"/>
                  <a:pt x="5299" y="7014"/>
                  <a:pt x="5025" y="6906"/>
                </a:cubicBezTo>
                <a:cubicBezTo>
                  <a:pt x="5633" y="7014"/>
                  <a:pt x="5799" y="6359"/>
                  <a:pt x="6037" y="5882"/>
                </a:cubicBezTo>
                <a:cubicBezTo>
                  <a:pt x="5787" y="5942"/>
                  <a:pt x="5513" y="5978"/>
                  <a:pt x="5263" y="5978"/>
                </a:cubicBezTo>
                <a:cubicBezTo>
                  <a:pt x="5430" y="5930"/>
                  <a:pt x="5597" y="5823"/>
                  <a:pt x="5680" y="5680"/>
                </a:cubicBezTo>
                <a:cubicBezTo>
                  <a:pt x="5454" y="5740"/>
                  <a:pt x="5192" y="5704"/>
                  <a:pt x="5013" y="5513"/>
                </a:cubicBezTo>
                <a:cubicBezTo>
                  <a:pt x="5240" y="5335"/>
                  <a:pt x="5549" y="5216"/>
                  <a:pt x="5740" y="4990"/>
                </a:cubicBezTo>
                <a:cubicBezTo>
                  <a:pt x="5549" y="5120"/>
                  <a:pt x="5299" y="4990"/>
                  <a:pt x="5085" y="4942"/>
                </a:cubicBezTo>
                <a:cubicBezTo>
                  <a:pt x="5216" y="4859"/>
                  <a:pt x="5394" y="4739"/>
                  <a:pt x="5442" y="4573"/>
                </a:cubicBezTo>
                <a:cubicBezTo>
                  <a:pt x="5311" y="4632"/>
                  <a:pt x="5156" y="4644"/>
                  <a:pt x="5025" y="4620"/>
                </a:cubicBezTo>
                <a:cubicBezTo>
                  <a:pt x="5121" y="4525"/>
                  <a:pt x="5204" y="4442"/>
                  <a:pt x="5275" y="4335"/>
                </a:cubicBezTo>
                <a:cubicBezTo>
                  <a:pt x="5132" y="4323"/>
                  <a:pt x="4942" y="4311"/>
                  <a:pt x="4823" y="4263"/>
                </a:cubicBezTo>
                <a:cubicBezTo>
                  <a:pt x="4966" y="4192"/>
                  <a:pt x="5097" y="4049"/>
                  <a:pt x="5204" y="3918"/>
                </a:cubicBezTo>
                <a:cubicBezTo>
                  <a:pt x="5061" y="3918"/>
                  <a:pt x="4894" y="3906"/>
                  <a:pt x="4763" y="3870"/>
                </a:cubicBezTo>
                <a:cubicBezTo>
                  <a:pt x="5025" y="3751"/>
                  <a:pt x="5132" y="3418"/>
                  <a:pt x="5275" y="3144"/>
                </a:cubicBezTo>
                <a:cubicBezTo>
                  <a:pt x="5085" y="3239"/>
                  <a:pt x="4882" y="3275"/>
                  <a:pt x="4704" y="3370"/>
                </a:cubicBezTo>
                <a:cubicBezTo>
                  <a:pt x="4775" y="3263"/>
                  <a:pt x="4894" y="3144"/>
                  <a:pt x="5013" y="3073"/>
                </a:cubicBezTo>
                <a:lnTo>
                  <a:pt x="4537" y="3073"/>
                </a:lnTo>
                <a:cubicBezTo>
                  <a:pt x="4656" y="2942"/>
                  <a:pt x="4740" y="2787"/>
                  <a:pt x="4847" y="2668"/>
                </a:cubicBezTo>
                <a:cubicBezTo>
                  <a:pt x="4668" y="2823"/>
                  <a:pt x="4442" y="2823"/>
                  <a:pt x="4240" y="2823"/>
                </a:cubicBezTo>
                <a:cubicBezTo>
                  <a:pt x="4406" y="2787"/>
                  <a:pt x="4549" y="2644"/>
                  <a:pt x="4680" y="2525"/>
                </a:cubicBezTo>
                <a:cubicBezTo>
                  <a:pt x="4597" y="2549"/>
                  <a:pt x="4501" y="2537"/>
                  <a:pt x="4406" y="2549"/>
                </a:cubicBezTo>
                <a:lnTo>
                  <a:pt x="4656" y="2299"/>
                </a:lnTo>
                <a:cubicBezTo>
                  <a:pt x="4561" y="2323"/>
                  <a:pt x="4466" y="2263"/>
                  <a:pt x="4370" y="2287"/>
                </a:cubicBezTo>
                <a:cubicBezTo>
                  <a:pt x="4347" y="2108"/>
                  <a:pt x="4359" y="1930"/>
                  <a:pt x="4466" y="1811"/>
                </a:cubicBezTo>
                <a:cubicBezTo>
                  <a:pt x="4311" y="1703"/>
                  <a:pt x="4370" y="1477"/>
                  <a:pt x="4323" y="1299"/>
                </a:cubicBezTo>
                <a:cubicBezTo>
                  <a:pt x="4347" y="1287"/>
                  <a:pt x="4347" y="1275"/>
                  <a:pt x="4359" y="1251"/>
                </a:cubicBezTo>
                <a:cubicBezTo>
                  <a:pt x="4359" y="834"/>
                  <a:pt x="4299" y="418"/>
                  <a:pt x="4299" y="1"/>
                </a:cubicBezTo>
                <a:cubicBezTo>
                  <a:pt x="4299" y="453"/>
                  <a:pt x="4228" y="1584"/>
                  <a:pt x="3870" y="1537"/>
                </a:cubicBezTo>
                <a:cubicBezTo>
                  <a:pt x="3894" y="1751"/>
                  <a:pt x="4001" y="1942"/>
                  <a:pt x="4061" y="2132"/>
                </a:cubicBezTo>
                <a:cubicBezTo>
                  <a:pt x="3930" y="2108"/>
                  <a:pt x="3787" y="2049"/>
                  <a:pt x="3656" y="2013"/>
                </a:cubicBezTo>
                <a:cubicBezTo>
                  <a:pt x="3728" y="2227"/>
                  <a:pt x="3930" y="2323"/>
                  <a:pt x="3894" y="2596"/>
                </a:cubicBezTo>
                <a:cubicBezTo>
                  <a:pt x="3835" y="2549"/>
                  <a:pt x="3704" y="2537"/>
                  <a:pt x="3668" y="2501"/>
                </a:cubicBezTo>
                <a:cubicBezTo>
                  <a:pt x="3751" y="2704"/>
                  <a:pt x="3847" y="2882"/>
                  <a:pt x="3954" y="3061"/>
                </a:cubicBezTo>
                <a:cubicBezTo>
                  <a:pt x="3716" y="3073"/>
                  <a:pt x="3406" y="2977"/>
                  <a:pt x="3239" y="2787"/>
                </a:cubicBezTo>
                <a:cubicBezTo>
                  <a:pt x="3347" y="3132"/>
                  <a:pt x="3656" y="3323"/>
                  <a:pt x="3763" y="3620"/>
                </a:cubicBezTo>
                <a:cubicBezTo>
                  <a:pt x="3573" y="3608"/>
                  <a:pt x="3394" y="3537"/>
                  <a:pt x="3192" y="3501"/>
                </a:cubicBezTo>
                <a:cubicBezTo>
                  <a:pt x="3335" y="3727"/>
                  <a:pt x="3525" y="3930"/>
                  <a:pt x="3644" y="4168"/>
                </a:cubicBezTo>
                <a:cubicBezTo>
                  <a:pt x="3430" y="4168"/>
                  <a:pt x="3216" y="4037"/>
                  <a:pt x="3013" y="4097"/>
                </a:cubicBezTo>
                <a:cubicBezTo>
                  <a:pt x="3192" y="4323"/>
                  <a:pt x="3585" y="4489"/>
                  <a:pt x="3644" y="4799"/>
                </a:cubicBezTo>
                <a:cubicBezTo>
                  <a:pt x="3454" y="4799"/>
                  <a:pt x="3251" y="4728"/>
                  <a:pt x="3061" y="4632"/>
                </a:cubicBezTo>
                <a:cubicBezTo>
                  <a:pt x="3287" y="5025"/>
                  <a:pt x="3513" y="5263"/>
                  <a:pt x="3835" y="5513"/>
                </a:cubicBezTo>
                <a:cubicBezTo>
                  <a:pt x="3585" y="5525"/>
                  <a:pt x="3394" y="5656"/>
                  <a:pt x="3120" y="5597"/>
                </a:cubicBezTo>
                <a:cubicBezTo>
                  <a:pt x="2835" y="5537"/>
                  <a:pt x="2561" y="5335"/>
                  <a:pt x="2287" y="5216"/>
                </a:cubicBezTo>
                <a:cubicBezTo>
                  <a:pt x="2454" y="5716"/>
                  <a:pt x="3108" y="5811"/>
                  <a:pt x="3275" y="6311"/>
                </a:cubicBezTo>
                <a:cubicBezTo>
                  <a:pt x="3180" y="6287"/>
                  <a:pt x="3061" y="6311"/>
                  <a:pt x="2954" y="6275"/>
                </a:cubicBezTo>
                <a:cubicBezTo>
                  <a:pt x="2942" y="6311"/>
                  <a:pt x="2942" y="6359"/>
                  <a:pt x="2930" y="6406"/>
                </a:cubicBezTo>
                <a:cubicBezTo>
                  <a:pt x="2739" y="6430"/>
                  <a:pt x="2561" y="6347"/>
                  <a:pt x="2382" y="6252"/>
                </a:cubicBezTo>
                <a:cubicBezTo>
                  <a:pt x="2513" y="6478"/>
                  <a:pt x="2692" y="6656"/>
                  <a:pt x="2811" y="6871"/>
                </a:cubicBezTo>
                <a:cubicBezTo>
                  <a:pt x="2585" y="6847"/>
                  <a:pt x="2346" y="6811"/>
                  <a:pt x="2168" y="6633"/>
                </a:cubicBezTo>
                <a:cubicBezTo>
                  <a:pt x="2263" y="7121"/>
                  <a:pt x="2513" y="7347"/>
                  <a:pt x="2799" y="7657"/>
                </a:cubicBezTo>
                <a:cubicBezTo>
                  <a:pt x="2406" y="7776"/>
                  <a:pt x="2049" y="7478"/>
                  <a:pt x="1680" y="7478"/>
                </a:cubicBezTo>
                <a:cubicBezTo>
                  <a:pt x="1870" y="7823"/>
                  <a:pt x="2156" y="8121"/>
                  <a:pt x="2442" y="8359"/>
                </a:cubicBezTo>
                <a:cubicBezTo>
                  <a:pt x="2287" y="8359"/>
                  <a:pt x="2156" y="8359"/>
                  <a:pt x="2001" y="8371"/>
                </a:cubicBezTo>
                <a:cubicBezTo>
                  <a:pt x="2156" y="8716"/>
                  <a:pt x="2537" y="8895"/>
                  <a:pt x="2811" y="9085"/>
                </a:cubicBezTo>
                <a:cubicBezTo>
                  <a:pt x="2537" y="9109"/>
                  <a:pt x="2227" y="9288"/>
                  <a:pt x="1977" y="9228"/>
                </a:cubicBezTo>
                <a:cubicBezTo>
                  <a:pt x="2168" y="9407"/>
                  <a:pt x="2358" y="9609"/>
                  <a:pt x="2596" y="9728"/>
                </a:cubicBezTo>
                <a:cubicBezTo>
                  <a:pt x="2108" y="9871"/>
                  <a:pt x="1787" y="9669"/>
                  <a:pt x="1346" y="9407"/>
                </a:cubicBezTo>
                <a:cubicBezTo>
                  <a:pt x="1644" y="9883"/>
                  <a:pt x="1858" y="10324"/>
                  <a:pt x="2346" y="10633"/>
                </a:cubicBezTo>
                <a:cubicBezTo>
                  <a:pt x="2204" y="10812"/>
                  <a:pt x="1882" y="10800"/>
                  <a:pt x="1668" y="10776"/>
                </a:cubicBezTo>
                <a:cubicBezTo>
                  <a:pt x="1763" y="10871"/>
                  <a:pt x="1763" y="10955"/>
                  <a:pt x="1823" y="11050"/>
                </a:cubicBezTo>
                <a:lnTo>
                  <a:pt x="1453" y="11050"/>
                </a:lnTo>
                <a:cubicBezTo>
                  <a:pt x="1561" y="11228"/>
                  <a:pt x="1739" y="11336"/>
                  <a:pt x="1930" y="11407"/>
                </a:cubicBezTo>
                <a:cubicBezTo>
                  <a:pt x="1453" y="11669"/>
                  <a:pt x="775" y="11419"/>
                  <a:pt x="453" y="10955"/>
                </a:cubicBezTo>
                <a:cubicBezTo>
                  <a:pt x="680" y="11609"/>
                  <a:pt x="1370" y="11669"/>
                  <a:pt x="1620" y="12240"/>
                </a:cubicBezTo>
                <a:cubicBezTo>
                  <a:pt x="1549" y="12252"/>
                  <a:pt x="1465" y="12324"/>
                  <a:pt x="1370" y="12324"/>
                </a:cubicBezTo>
                <a:cubicBezTo>
                  <a:pt x="1501" y="12502"/>
                  <a:pt x="1692" y="12621"/>
                  <a:pt x="1870" y="12729"/>
                </a:cubicBezTo>
                <a:cubicBezTo>
                  <a:pt x="1561" y="12764"/>
                  <a:pt x="1168" y="12705"/>
                  <a:pt x="918" y="12467"/>
                </a:cubicBezTo>
                <a:cubicBezTo>
                  <a:pt x="1072" y="12776"/>
                  <a:pt x="1918" y="13252"/>
                  <a:pt x="1823" y="13562"/>
                </a:cubicBezTo>
                <a:cubicBezTo>
                  <a:pt x="1668" y="13562"/>
                  <a:pt x="1501" y="13550"/>
                  <a:pt x="1346" y="13574"/>
                </a:cubicBezTo>
                <a:cubicBezTo>
                  <a:pt x="1453" y="13848"/>
                  <a:pt x="1739" y="14038"/>
                  <a:pt x="1989" y="14074"/>
                </a:cubicBezTo>
                <a:cubicBezTo>
                  <a:pt x="1513" y="14324"/>
                  <a:pt x="572" y="14336"/>
                  <a:pt x="120" y="13991"/>
                </a:cubicBezTo>
                <a:cubicBezTo>
                  <a:pt x="251" y="14157"/>
                  <a:pt x="263" y="14431"/>
                  <a:pt x="382" y="14610"/>
                </a:cubicBezTo>
                <a:cubicBezTo>
                  <a:pt x="608" y="14967"/>
                  <a:pt x="858" y="14979"/>
                  <a:pt x="1203" y="15122"/>
                </a:cubicBezTo>
                <a:cubicBezTo>
                  <a:pt x="1108" y="15110"/>
                  <a:pt x="1013" y="15146"/>
                  <a:pt x="918" y="15146"/>
                </a:cubicBezTo>
                <a:cubicBezTo>
                  <a:pt x="1156" y="15443"/>
                  <a:pt x="1382" y="15717"/>
                  <a:pt x="1739" y="15824"/>
                </a:cubicBezTo>
                <a:cubicBezTo>
                  <a:pt x="1442" y="15717"/>
                  <a:pt x="1096" y="15765"/>
                  <a:pt x="846" y="15527"/>
                </a:cubicBezTo>
                <a:cubicBezTo>
                  <a:pt x="953" y="15753"/>
                  <a:pt x="1084" y="15979"/>
                  <a:pt x="1275" y="16134"/>
                </a:cubicBezTo>
                <a:cubicBezTo>
                  <a:pt x="1442" y="16289"/>
                  <a:pt x="1692" y="16289"/>
                  <a:pt x="1787" y="16515"/>
                </a:cubicBezTo>
                <a:cubicBezTo>
                  <a:pt x="1465" y="16467"/>
                  <a:pt x="1072" y="16360"/>
                  <a:pt x="751" y="16479"/>
                </a:cubicBezTo>
                <a:cubicBezTo>
                  <a:pt x="1192" y="16491"/>
                  <a:pt x="1739" y="16765"/>
                  <a:pt x="1989" y="17170"/>
                </a:cubicBezTo>
                <a:cubicBezTo>
                  <a:pt x="1525" y="17181"/>
                  <a:pt x="1096" y="17289"/>
                  <a:pt x="632" y="17253"/>
                </a:cubicBezTo>
                <a:cubicBezTo>
                  <a:pt x="787" y="17527"/>
                  <a:pt x="1453" y="17670"/>
                  <a:pt x="1692" y="17920"/>
                </a:cubicBezTo>
                <a:cubicBezTo>
                  <a:pt x="1346" y="17836"/>
                  <a:pt x="953" y="17860"/>
                  <a:pt x="608" y="17884"/>
                </a:cubicBezTo>
                <a:cubicBezTo>
                  <a:pt x="715" y="18015"/>
                  <a:pt x="846" y="18146"/>
                  <a:pt x="977" y="18265"/>
                </a:cubicBezTo>
                <a:cubicBezTo>
                  <a:pt x="751" y="18182"/>
                  <a:pt x="263" y="18098"/>
                  <a:pt x="1" y="17908"/>
                </a:cubicBezTo>
                <a:cubicBezTo>
                  <a:pt x="60" y="17920"/>
                  <a:pt x="132" y="18110"/>
                  <a:pt x="310" y="1825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329" name="Google Shape;329;p45"/>
          <p:cNvGraphicFramePr/>
          <p:nvPr/>
        </p:nvGraphicFramePr>
        <p:xfrm>
          <a:off x="424025" y="1378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{BA35F567-7703-4A99-98FC-A282883D43C2}</a:tableStyleId>
              </a:tblPr>
              <a:tblGrid>
                <a:gridCol w="1606250"/>
                <a:gridCol w="1338550"/>
                <a:gridCol w="1338550"/>
                <a:gridCol w="1338550"/>
                <a:gridCol w="1338550"/>
                <a:gridCol w="1338550"/>
              </a:tblGrid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七資女4人(1)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林詩穎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高瑞恩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張儀謹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趙依岑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FFFFFF"/>
                          </a:solidFill>
                        </a:rPr>
                        <a:t>羅品萱</a:t>
                      </a:r>
                      <a:endParaRPr b="1" sz="18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356854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56854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七資男4人(2)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唐寅哲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鄭博仁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蔡瑞恩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黃正龍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八資男4人(3)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謝朋叡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許哲綸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陳善杰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賴品希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籌備女4人(4)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沈之晴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趙庭瑤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鍾亞靖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李姵禛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籌備女4人(5)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石瑛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陳柔安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魏均如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張文馨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籌備</a:t>
                      </a: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男4人(6)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林偉宸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吳柏均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葉庭瑞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傅品翔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蔡杰達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師長女4人(7)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陳敏華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劉象新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陳韋伃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家長女4人(8)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林昱彤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黃宜玲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黎佩玲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師長混4人(9)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李連財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林雅卉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F9FA"/>
                    </a:solidFill>
                  </a:tcPr>
                </a:tc>
              </a:tr>
              <a:tr h="2190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家長混4人(10)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鍾豐仰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鍾定橙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rgbClr val="434343"/>
                          </a:solidFill>
                        </a:rPr>
                        <a:t>張憶婷</a:t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>
                        <a:solidFill>
                          <a:srgbClr val="434343"/>
                        </a:solidFill>
                      </a:endParaRPr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800"/>
                    </a:p>
                  </a:txBody>
                  <a:tcPr marT="19050" marB="19050" marR="76200" marL="76200" anchor="ctr">
                    <a:lnL cap="flat" cmpd="sng" w="6350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F8F9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284E3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ighest Mountain Ranges in the World by Slidesgo">
  <a:themeElements>
    <a:clrScheme name="Simple Light">
      <a:dk1>
        <a:srgbClr val="0D162C"/>
      </a:dk1>
      <a:lt1>
        <a:srgbClr val="FFFFFF"/>
      </a:lt1>
      <a:dk2>
        <a:srgbClr val="C3D7DB"/>
      </a:dk2>
      <a:lt2>
        <a:srgbClr val="134B66"/>
      </a:lt2>
      <a:accent1>
        <a:srgbClr val="057196"/>
      </a:accent1>
      <a:accent2>
        <a:srgbClr val="5DAFB8"/>
      </a:accent2>
      <a:accent3>
        <a:srgbClr val="386C86"/>
      </a:accent3>
      <a:accent4>
        <a:srgbClr val="0097A7"/>
      </a:accent4>
      <a:accent5>
        <a:srgbClr val="FFFFFF"/>
      </a:accent5>
      <a:accent6>
        <a:srgbClr val="FFFFFF"/>
      </a:accent6>
      <a:hlink>
        <a:srgbClr val="0D162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